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sldIdLst>
    <p:sldId id="256" r:id="rId2"/>
    <p:sldId id="257" r:id="rId3"/>
    <p:sldId id="258" r:id="rId4"/>
    <p:sldId id="259" r:id="rId5"/>
    <p:sldId id="260" r:id="rId6"/>
    <p:sldId id="261" r:id="rId7"/>
    <p:sldId id="262" r:id="rId8"/>
    <p:sldId id="263" r:id="rId9"/>
    <p:sldId id="264" r:id="rId10"/>
    <p:sldId id="275" r:id="rId11"/>
    <p:sldId id="276" r:id="rId12"/>
    <p:sldId id="277" r:id="rId13"/>
    <p:sldId id="278" r:id="rId14"/>
    <p:sldId id="279" r:id="rId15"/>
    <p:sldId id="280" r:id="rId16"/>
    <p:sldId id="281" r:id="rId17"/>
    <p:sldId id="282" r:id="rId18"/>
    <p:sldId id="283" r:id="rId19"/>
    <p:sldId id="284" r:id="rId20"/>
    <p:sldId id="285" r:id="rId21"/>
    <p:sldId id="286" r:id="rId22"/>
    <p:sldId id="287" r:id="rId23"/>
    <p:sldId id="288" r:id="rId24"/>
    <p:sldId id="289" r:id="rId25"/>
    <p:sldId id="290" r:id="rId26"/>
    <p:sldId id="291" r:id="rId27"/>
    <p:sldId id="292" r:id="rId28"/>
    <p:sldId id="293" r:id="rId29"/>
    <p:sldId id="294" r:id="rId30"/>
    <p:sldId id="295" r:id="rId31"/>
    <p:sldId id="296" r:id="rId32"/>
    <p:sldId id="297" r:id="rId33"/>
    <p:sldId id="298" r:id="rId34"/>
    <p:sldId id="266" r:id="rId35"/>
    <p:sldId id="267" r:id="rId36"/>
    <p:sldId id="268" r:id="rId37"/>
    <p:sldId id="269" r:id="rId38"/>
    <p:sldId id="270" r:id="rId39"/>
    <p:sldId id="271" r:id="rId40"/>
    <p:sldId id="272" r:id="rId41"/>
    <p:sldId id="273" r:id="rId42"/>
    <p:sldId id="274"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234" y="4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610224-FA13-44B2-B89B-18BFE31E46FA}" type="datetimeFigureOut">
              <a:rPr lang="en-US" smtClean="0"/>
              <a:pPr/>
              <a:t>3/24/2014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A9B514-6818-4240-A8F5-2150A52DCDD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3BCD934-71D3-433E-99DD-210150C9EFE5}" type="datetime1">
              <a:rPr lang="en-US" smtClean="0"/>
              <a:pPr/>
              <a:t>3/24/2014</a:t>
            </a:fld>
            <a:endParaRPr lang="en-US"/>
          </a:p>
        </p:txBody>
      </p:sp>
      <p:sp>
        <p:nvSpPr>
          <p:cNvPr id="5" name="Footer Placeholder 4"/>
          <p:cNvSpPr>
            <a:spLocks noGrp="1"/>
          </p:cNvSpPr>
          <p:nvPr>
            <p:ph type="ftr" sz="quarter" idx="11"/>
          </p:nvPr>
        </p:nvSpPr>
        <p:spPr/>
        <p:txBody>
          <a:bodyPr/>
          <a:lstStyle/>
          <a:p>
            <a:r>
              <a:rPr lang="da-DK" smtClean="0"/>
              <a:t>Prof Dr Z. A. Siddiqi</a:t>
            </a:r>
            <a:endParaRPr lang="en-US"/>
          </a:p>
        </p:txBody>
      </p:sp>
      <p:sp>
        <p:nvSpPr>
          <p:cNvPr id="6" name="Slide Number Placeholder 5"/>
          <p:cNvSpPr>
            <a:spLocks noGrp="1"/>
          </p:cNvSpPr>
          <p:nvPr>
            <p:ph type="sldNum" sz="quarter" idx="12"/>
          </p:nvPr>
        </p:nvSpPr>
        <p:spPr/>
        <p:txBody>
          <a:bodyPr/>
          <a:lstStyle/>
          <a:p>
            <a:fld id="{A12CA1A4-B3EB-4EC0-922D-655B6ECFCAD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9E5CDE-EC1F-4CBA-9FE4-1AE3B0867308}" type="datetime1">
              <a:rPr lang="en-US" smtClean="0"/>
              <a:pPr/>
              <a:t>3/24/2014</a:t>
            </a:fld>
            <a:endParaRPr lang="en-US"/>
          </a:p>
        </p:txBody>
      </p:sp>
      <p:sp>
        <p:nvSpPr>
          <p:cNvPr id="5" name="Footer Placeholder 4"/>
          <p:cNvSpPr>
            <a:spLocks noGrp="1"/>
          </p:cNvSpPr>
          <p:nvPr>
            <p:ph type="ftr" sz="quarter" idx="11"/>
          </p:nvPr>
        </p:nvSpPr>
        <p:spPr/>
        <p:txBody>
          <a:bodyPr/>
          <a:lstStyle/>
          <a:p>
            <a:r>
              <a:rPr lang="da-DK" smtClean="0"/>
              <a:t>Prof Dr Z. A. Siddiqi</a:t>
            </a:r>
            <a:endParaRPr lang="en-US"/>
          </a:p>
        </p:txBody>
      </p:sp>
      <p:sp>
        <p:nvSpPr>
          <p:cNvPr id="6" name="Slide Number Placeholder 5"/>
          <p:cNvSpPr>
            <a:spLocks noGrp="1"/>
          </p:cNvSpPr>
          <p:nvPr>
            <p:ph type="sldNum" sz="quarter" idx="12"/>
          </p:nvPr>
        </p:nvSpPr>
        <p:spPr/>
        <p:txBody>
          <a:bodyPr/>
          <a:lstStyle/>
          <a:p>
            <a:fld id="{A12CA1A4-B3EB-4EC0-922D-655B6ECFCAD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CBC3A0-D2B3-4262-A74B-1A595680EA42}" type="datetime1">
              <a:rPr lang="en-US" smtClean="0"/>
              <a:pPr/>
              <a:t>3/24/2014</a:t>
            </a:fld>
            <a:endParaRPr lang="en-US"/>
          </a:p>
        </p:txBody>
      </p:sp>
      <p:sp>
        <p:nvSpPr>
          <p:cNvPr id="5" name="Footer Placeholder 4"/>
          <p:cNvSpPr>
            <a:spLocks noGrp="1"/>
          </p:cNvSpPr>
          <p:nvPr>
            <p:ph type="ftr" sz="quarter" idx="11"/>
          </p:nvPr>
        </p:nvSpPr>
        <p:spPr/>
        <p:txBody>
          <a:bodyPr/>
          <a:lstStyle/>
          <a:p>
            <a:r>
              <a:rPr lang="da-DK" smtClean="0"/>
              <a:t>Prof Dr Z. A. Siddiqi</a:t>
            </a:r>
            <a:endParaRPr lang="en-US"/>
          </a:p>
        </p:txBody>
      </p:sp>
      <p:sp>
        <p:nvSpPr>
          <p:cNvPr id="6" name="Slide Number Placeholder 5"/>
          <p:cNvSpPr>
            <a:spLocks noGrp="1"/>
          </p:cNvSpPr>
          <p:nvPr>
            <p:ph type="sldNum" sz="quarter" idx="12"/>
          </p:nvPr>
        </p:nvSpPr>
        <p:spPr/>
        <p:txBody>
          <a:bodyPr/>
          <a:lstStyle/>
          <a:p>
            <a:fld id="{A12CA1A4-B3EB-4EC0-922D-655B6ECFCAD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C1E2ED-E2E6-4523-9FEE-06313FE8C1F3}" type="datetime1">
              <a:rPr lang="en-US" smtClean="0"/>
              <a:pPr/>
              <a:t>3/24/2014</a:t>
            </a:fld>
            <a:endParaRPr lang="en-US"/>
          </a:p>
        </p:txBody>
      </p:sp>
      <p:sp>
        <p:nvSpPr>
          <p:cNvPr id="5" name="Footer Placeholder 4"/>
          <p:cNvSpPr>
            <a:spLocks noGrp="1"/>
          </p:cNvSpPr>
          <p:nvPr>
            <p:ph type="ftr" sz="quarter" idx="11"/>
          </p:nvPr>
        </p:nvSpPr>
        <p:spPr/>
        <p:txBody>
          <a:bodyPr/>
          <a:lstStyle/>
          <a:p>
            <a:r>
              <a:rPr lang="da-DK" smtClean="0"/>
              <a:t>Prof Dr Z. A. Siddiqi</a:t>
            </a:r>
            <a:endParaRPr lang="en-US"/>
          </a:p>
        </p:txBody>
      </p:sp>
      <p:sp>
        <p:nvSpPr>
          <p:cNvPr id="6" name="Slide Number Placeholder 5"/>
          <p:cNvSpPr>
            <a:spLocks noGrp="1"/>
          </p:cNvSpPr>
          <p:nvPr>
            <p:ph type="sldNum" sz="quarter" idx="12"/>
          </p:nvPr>
        </p:nvSpPr>
        <p:spPr/>
        <p:txBody>
          <a:bodyPr/>
          <a:lstStyle/>
          <a:p>
            <a:fld id="{A12CA1A4-B3EB-4EC0-922D-655B6ECFCAD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DDD391-B5D0-47B0-A27C-7B58DE475903}" type="datetime1">
              <a:rPr lang="en-US" smtClean="0"/>
              <a:pPr/>
              <a:t>3/24/2014</a:t>
            </a:fld>
            <a:endParaRPr lang="en-US"/>
          </a:p>
        </p:txBody>
      </p:sp>
      <p:sp>
        <p:nvSpPr>
          <p:cNvPr id="5" name="Footer Placeholder 4"/>
          <p:cNvSpPr>
            <a:spLocks noGrp="1"/>
          </p:cNvSpPr>
          <p:nvPr>
            <p:ph type="ftr" sz="quarter" idx="11"/>
          </p:nvPr>
        </p:nvSpPr>
        <p:spPr/>
        <p:txBody>
          <a:bodyPr/>
          <a:lstStyle/>
          <a:p>
            <a:r>
              <a:rPr lang="da-DK" smtClean="0"/>
              <a:t>Prof Dr Z. A. Siddiqi</a:t>
            </a:r>
            <a:endParaRPr lang="en-US"/>
          </a:p>
        </p:txBody>
      </p:sp>
      <p:sp>
        <p:nvSpPr>
          <p:cNvPr id="6" name="Slide Number Placeholder 5"/>
          <p:cNvSpPr>
            <a:spLocks noGrp="1"/>
          </p:cNvSpPr>
          <p:nvPr>
            <p:ph type="sldNum" sz="quarter" idx="12"/>
          </p:nvPr>
        </p:nvSpPr>
        <p:spPr/>
        <p:txBody>
          <a:bodyPr/>
          <a:lstStyle/>
          <a:p>
            <a:fld id="{A12CA1A4-B3EB-4EC0-922D-655B6ECFCAD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C8CAE2-527D-440D-8E60-BEBC208440BC}" type="datetime1">
              <a:rPr lang="en-US" smtClean="0"/>
              <a:pPr/>
              <a:t>3/24/2014</a:t>
            </a:fld>
            <a:endParaRPr lang="en-US"/>
          </a:p>
        </p:txBody>
      </p:sp>
      <p:sp>
        <p:nvSpPr>
          <p:cNvPr id="6" name="Footer Placeholder 5"/>
          <p:cNvSpPr>
            <a:spLocks noGrp="1"/>
          </p:cNvSpPr>
          <p:nvPr>
            <p:ph type="ftr" sz="quarter" idx="11"/>
          </p:nvPr>
        </p:nvSpPr>
        <p:spPr/>
        <p:txBody>
          <a:bodyPr/>
          <a:lstStyle/>
          <a:p>
            <a:r>
              <a:rPr lang="da-DK" smtClean="0"/>
              <a:t>Prof Dr Z. A. Siddiqi</a:t>
            </a:r>
            <a:endParaRPr lang="en-US"/>
          </a:p>
        </p:txBody>
      </p:sp>
      <p:sp>
        <p:nvSpPr>
          <p:cNvPr id="7" name="Slide Number Placeholder 6"/>
          <p:cNvSpPr>
            <a:spLocks noGrp="1"/>
          </p:cNvSpPr>
          <p:nvPr>
            <p:ph type="sldNum" sz="quarter" idx="12"/>
          </p:nvPr>
        </p:nvSpPr>
        <p:spPr/>
        <p:txBody>
          <a:bodyPr/>
          <a:lstStyle/>
          <a:p>
            <a:fld id="{A12CA1A4-B3EB-4EC0-922D-655B6ECFCAD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0DCD272-E6AC-4071-928A-536FA178AA43}" type="datetime1">
              <a:rPr lang="en-US" smtClean="0"/>
              <a:pPr/>
              <a:t>3/24/2014</a:t>
            </a:fld>
            <a:endParaRPr lang="en-US"/>
          </a:p>
        </p:txBody>
      </p:sp>
      <p:sp>
        <p:nvSpPr>
          <p:cNvPr id="8" name="Footer Placeholder 7"/>
          <p:cNvSpPr>
            <a:spLocks noGrp="1"/>
          </p:cNvSpPr>
          <p:nvPr>
            <p:ph type="ftr" sz="quarter" idx="11"/>
          </p:nvPr>
        </p:nvSpPr>
        <p:spPr/>
        <p:txBody>
          <a:bodyPr/>
          <a:lstStyle/>
          <a:p>
            <a:r>
              <a:rPr lang="da-DK" smtClean="0"/>
              <a:t>Prof Dr Z. A. Siddiqi</a:t>
            </a:r>
            <a:endParaRPr lang="en-US"/>
          </a:p>
        </p:txBody>
      </p:sp>
      <p:sp>
        <p:nvSpPr>
          <p:cNvPr id="9" name="Slide Number Placeholder 8"/>
          <p:cNvSpPr>
            <a:spLocks noGrp="1"/>
          </p:cNvSpPr>
          <p:nvPr>
            <p:ph type="sldNum" sz="quarter" idx="12"/>
          </p:nvPr>
        </p:nvSpPr>
        <p:spPr/>
        <p:txBody>
          <a:bodyPr/>
          <a:lstStyle/>
          <a:p>
            <a:fld id="{A12CA1A4-B3EB-4EC0-922D-655B6ECFCAD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27D5862-598D-41AB-9D20-38CB8778D389}" type="datetime1">
              <a:rPr lang="en-US" smtClean="0"/>
              <a:pPr/>
              <a:t>3/24/2014</a:t>
            </a:fld>
            <a:endParaRPr lang="en-US"/>
          </a:p>
        </p:txBody>
      </p:sp>
      <p:sp>
        <p:nvSpPr>
          <p:cNvPr id="4" name="Footer Placeholder 3"/>
          <p:cNvSpPr>
            <a:spLocks noGrp="1"/>
          </p:cNvSpPr>
          <p:nvPr>
            <p:ph type="ftr" sz="quarter" idx="11"/>
          </p:nvPr>
        </p:nvSpPr>
        <p:spPr/>
        <p:txBody>
          <a:bodyPr/>
          <a:lstStyle/>
          <a:p>
            <a:r>
              <a:rPr lang="da-DK" smtClean="0"/>
              <a:t>Prof Dr Z. A. Siddiqi</a:t>
            </a:r>
            <a:endParaRPr lang="en-US"/>
          </a:p>
        </p:txBody>
      </p:sp>
      <p:sp>
        <p:nvSpPr>
          <p:cNvPr id="5" name="Slide Number Placeholder 4"/>
          <p:cNvSpPr>
            <a:spLocks noGrp="1"/>
          </p:cNvSpPr>
          <p:nvPr>
            <p:ph type="sldNum" sz="quarter" idx="12"/>
          </p:nvPr>
        </p:nvSpPr>
        <p:spPr/>
        <p:txBody>
          <a:bodyPr/>
          <a:lstStyle/>
          <a:p>
            <a:fld id="{A12CA1A4-B3EB-4EC0-922D-655B6ECFCAD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A2C29F-706A-4D7F-BF19-100F44745B11}" type="datetime1">
              <a:rPr lang="en-US" smtClean="0"/>
              <a:pPr/>
              <a:t>3/24/2014</a:t>
            </a:fld>
            <a:endParaRPr lang="en-US"/>
          </a:p>
        </p:txBody>
      </p:sp>
      <p:sp>
        <p:nvSpPr>
          <p:cNvPr id="3" name="Footer Placeholder 2"/>
          <p:cNvSpPr>
            <a:spLocks noGrp="1"/>
          </p:cNvSpPr>
          <p:nvPr>
            <p:ph type="ftr" sz="quarter" idx="11"/>
          </p:nvPr>
        </p:nvSpPr>
        <p:spPr/>
        <p:txBody>
          <a:bodyPr/>
          <a:lstStyle/>
          <a:p>
            <a:r>
              <a:rPr lang="da-DK" smtClean="0"/>
              <a:t>Prof Dr Z. A. Siddiqi</a:t>
            </a:r>
            <a:endParaRPr lang="en-US"/>
          </a:p>
        </p:txBody>
      </p:sp>
      <p:sp>
        <p:nvSpPr>
          <p:cNvPr id="4" name="Slide Number Placeholder 3"/>
          <p:cNvSpPr>
            <a:spLocks noGrp="1"/>
          </p:cNvSpPr>
          <p:nvPr>
            <p:ph type="sldNum" sz="quarter" idx="12"/>
          </p:nvPr>
        </p:nvSpPr>
        <p:spPr/>
        <p:txBody>
          <a:bodyPr/>
          <a:lstStyle/>
          <a:p>
            <a:fld id="{A12CA1A4-B3EB-4EC0-922D-655B6ECFCAD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69860F-BE0B-4FB5-8AB0-E4A10B24AB5D}" type="datetime1">
              <a:rPr lang="en-US" smtClean="0"/>
              <a:pPr/>
              <a:t>3/24/2014</a:t>
            </a:fld>
            <a:endParaRPr lang="en-US"/>
          </a:p>
        </p:txBody>
      </p:sp>
      <p:sp>
        <p:nvSpPr>
          <p:cNvPr id="6" name="Footer Placeholder 5"/>
          <p:cNvSpPr>
            <a:spLocks noGrp="1"/>
          </p:cNvSpPr>
          <p:nvPr>
            <p:ph type="ftr" sz="quarter" idx="11"/>
          </p:nvPr>
        </p:nvSpPr>
        <p:spPr/>
        <p:txBody>
          <a:bodyPr/>
          <a:lstStyle/>
          <a:p>
            <a:r>
              <a:rPr lang="da-DK" smtClean="0"/>
              <a:t>Prof Dr Z. A. Siddiqi</a:t>
            </a:r>
            <a:endParaRPr lang="en-US"/>
          </a:p>
        </p:txBody>
      </p:sp>
      <p:sp>
        <p:nvSpPr>
          <p:cNvPr id="7" name="Slide Number Placeholder 6"/>
          <p:cNvSpPr>
            <a:spLocks noGrp="1"/>
          </p:cNvSpPr>
          <p:nvPr>
            <p:ph type="sldNum" sz="quarter" idx="12"/>
          </p:nvPr>
        </p:nvSpPr>
        <p:spPr/>
        <p:txBody>
          <a:bodyPr/>
          <a:lstStyle/>
          <a:p>
            <a:fld id="{A12CA1A4-B3EB-4EC0-922D-655B6ECFCAD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F61E0E-5CDD-482E-8D75-AB4566D2E91E}" type="datetime1">
              <a:rPr lang="en-US" smtClean="0"/>
              <a:pPr/>
              <a:t>3/24/2014</a:t>
            </a:fld>
            <a:endParaRPr lang="en-US"/>
          </a:p>
        </p:txBody>
      </p:sp>
      <p:sp>
        <p:nvSpPr>
          <p:cNvPr id="6" name="Footer Placeholder 5"/>
          <p:cNvSpPr>
            <a:spLocks noGrp="1"/>
          </p:cNvSpPr>
          <p:nvPr>
            <p:ph type="ftr" sz="quarter" idx="11"/>
          </p:nvPr>
        </p:nvSpPr>
        <p:spPr/>
        <p:txBody>
          <a:bodyPr/>
          <a:lstStyle/>
          <a:p>
            <a:r>
              <a:rPr lang="da-DK" smtClean="0"/>
              <a:t>Prof Dr Z. A. Siddiqi</a:t>
            </a:r>
            <a:endParaRPr lang="en-US"/>
          </a:p>
        </p:txBody>
      </p:sp>
      <p:sp>
        <p:nvSpPr>
          <p:cNvPr id="7" name="Slide Number Placeholder 6"/>
          <p:cNvSpPr>
            <a:spLocks noGrp="1"/>
          </p:cNvSpPr>
          <p:nvPr>
            <p:ph type="sldNum" sz="quarter" idx="12"/>
          </p:nvPr>
        </p:nvSpPr>
        <p:spPr/>
        <p:txBody>
          <a:bodyPr/>
          <a:lstStyle/>
          <a:p>
            <a:fld id="{A12CA1A4-B3EB-4EC0-922D-655B6ECFCAD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5C5581-996D-4B48-ACFD-815559EEF199}" type="datetime1">
              <a:rPr lang="en-US" smtClean="0"/>
              <a:pPr/>
              <a:t>3/24/2014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a-DK" smtClean="0"/>
              <a:t>Prof Dr Z. A. Siddiqi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2CA1A4-B3EB-4EC0-922D-655B6ECFCAD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oleObject" Target="../embeddings/oleObject4.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3.v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152400"/>
            <a:ext cx="8839200" cy="65532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381000"/>
            <a:ext cx="7772400" cy="1470025"/>
          </a:xfrm>
        </p:spPr>
        <p:txBody>
          <a:bodyPr/>
          <a:lstStyle/>
          <a:p>
            <a:r>
              <a:rPr lang="en-US" dirty="0" smtClean="0">
                <a:solidFill>
                  <a:schemeClr val="bg1"/>
                </a:solidFill>
                <a:latin typeface="Times New Roman" pitchFamily="18" charset="0"/>
                <a:cs typeface="Times New Roman" pitchFamily="18" charset="0"/>
              </a:rPr>
              <a:t>DESIGN OF TRUSS ROOF</a:t>
            </a:r>
            <a:endParaRPr lang="en-US" dirty="0">
              <a:solidFill>
                <a:schemeClr val="bg1"/>
              </a:solidFill>
              <a:latin typeface="Times New Roman" pitchFamily="18" charset="0"/>
              <a:cs typeface="Times New Roman" pitchFamily="18" charset="0"/>
            </a:endParaRPr>
          </a:p>
        </p:txBody>
      </p:sp>
      <p:sp>
        <p:nvSpPr>
          <p:cNvPr id="5" name="Rectangle 2"/>
          <p:cNvSpPr txBox="1">
            <a:spLocks noChangeArrowheads="1"/>
          </p:cNvSpPr>
          <p:nvPr/>
        </p:nvSpPr>
        <p:spPr bwMode="auto">
          <a:xfrm>
            <a:off x="3733800" y="1524000"/>
            <a:ext cx="1447800" cy="14700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0" i="0" u="sng" strike="noStrike" kern="0" cap="none" spc="0" normalizeH="0" baseline="0" noProof="0" dirty="0" smtClean="0">
                <a:ln>
                  <a:noFill/>
                </a:ln>
                <a:solidFill>
                  <a:schemeClr val="bg1">
                    <a:lumMod val="95000"/>
                  </a:schemeClr>
                </a:solidFill>
                <a:effectLst/>
                <a:uLnTx/>
                <a:uFillTx/>
                <a:latin typeface="Garamond" pitchFamily="18" charset="0"/>
                <a:ea typeface="+mj-ea"/>
                <a:cs typeface="+mj-cs"/>
              </a:rPr>
              <a:t>Chapter 7</a:t>
            </a:r>
            <a:endParaRPr kumimoji="0" lang="en-US" sz="4800" b="0" i="0" u="sng" strike="noStrike" kern="0" cap="none" spc="0" normalizeH="0" baseline="0" noProof="0" dirty="0" smtClean="0">
              <a:ln>
                <a:noFill/>
              </a:ln>
              <a:solidFill>
                <a:schemeClr val="bg1">
                  <a:lumMod val="95000"/>
                </a:schemeClr>
              </a:solidFill>
              <a:effectLst/>
              <a:uLnTx/>
              <a:uFillTx/>
              <a:latin typeface="Garamond" pitchFamily="18" charset="0"/>
              <a:ea typeface="+mj-ea"/>
              <a:cs typeface="+mj-cs"/>
            </a:endParaRPr>
          </a:p>
        </p:txBody>
      </p:sp>
      <p:pic>
        <p:nvPicPr>
          <p:cNvPr id="6" name="Picture 2" descr="D:\Design of Steel Structures\pic\My Pictures\truss_rite.jpg"/>
          <p:cNvPicPr>
            <a:picLocks noChangeAspect="1" noChangeArrowheads="1"/>
          </p:cNvPicPr>
          <p:nvPr/>
        </p:nvPicPr>
        <p:blipFill>
          <a:blip r:embed="rId2" cstate="print"/>
          <a:srcRect/>
          <a:stretch>
            <a:fillRect/>
          </a:stretch>
        </p:blipFill>
        <p:spPr bwMode="auto">
          <a:xfrm>
            <a:off x="2209800" y="2819400"/>
            <a:ext cx="4762500" cy="3114675"/>
          </a:xfrm>
          <a:prstGeom prst="rect">
            <a:avLst/>
          </a:prstGeom>
          <a:ln>
            <a:noFill/>
          </a:ln>
          <a:effectLst>
            <a:softEdge rad="112500"/>
          </a:effectLst>
        </p:spPr>
      </p:pic>
      <p:sp>
        <p:nvSpPr>
          <p:cNvPr id="7" name="TextBox 6"/>
          <p:cNvSpPr txBox="1"/>
          <p:nvPr/>
        </p:nvSpPr>
        <p:spPr>
          <a:xfrm>
            <a:off x="2389341" y="6183868"/>
            <a:ext cx="4468659" cy="369332"/>
          </a:xfrm>
          <a:prstGeom prst="rect">
            <a:avLst/>
          </a:prstGeom>
          <a:noFill/>
        </p:spPr>
        <p:txBody>
          <a:bodyPr wrap="none" rtlCol="0">
            <a:spAutoFit/>
          </a:bodyPr>
          <a:lstStyle/>
          <a:p>
            <a:r>
              <a:rPr lang="en-US" dirty="0" smtClean="0">
                <a:solidFill>
                  <a:schemeClr val="bg1"/>
                </a:solidFill>
                <a:latin typeface="Garamond" pitchFamily="18" charset="0"/>
              </a:rPr>
              <a:t>University of Engineering &amp; Technology, Taxila</a:t>
            </a:r>
            <a:endParaRPr lang="en-US" dirty="0">
              <a:solidFill>
                <a:schemeClr val="bg1"/>
              </a:solidFill>
              <a:latin typeface="Garamond" pitchFamily="18" charset="0"/>
            </a:endParaRPr>
          </a:p>
        </p:txBody>
      </p:sp>
      <p:sp>
        <p:nvSpPr>
          <p:cNvPr id="8" name="Slide Number Placeholder 7"/>
          <p:cNvSpPr>
            <a:spLocks noGrp="1"/>
          </p:cNvSpPr>
          <p:nvPr>
            <p:ph type="sldNum" sz="quarter" idx="12"/>
          </p:nvPr>
        </p:nvSpPr>
        <p:spPr/>
        <p:txBody>
          <a:bodyPr/>
          <a:lstStyle/>
          <a:p>
            <a:fld id="{A12CA1A4-B3EB-4EC0-922D-655B6ECFCAD6}" type="slidenum">
              <a:rPr lang="en-US" smtClean="0"/>
              <a:pPr/>
              <a:t>1</a:t>
            </a:fld>
            <a:endParaRPr lang="en-US"/>
          </a:p>
        </p:txBody>
      </p:sp>
      <p:sp>
        <p:nvSpPr>
          <p:cNvPr id="9" name="Footer Placeholder 8"/>
          <p:cNvSpPr>
            <a:spLocks noGrp="1"/>
          </p:cNvSpPr>
          <p:nvPr>
            <p:ph type="ftr" sz="quarter" idx="11"/>
          </p:nvPr>
        </p:nvSpPr>
        <p:spPr/>
        <p:txBody>
          <a:bodyPr/>
          <a:lstStyle/>
          <a:p>
            <a:r>
              <a:rPr lang="da-DK" smtClean="0"/>
              <a:t>Prof Dr Z. A. Siddiqi</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Freeform 34"/>
          <p:cNvSpPr/>
          <p:nvPr/>
        </p:nvSpPr>
        <p:spPr>
          <a:xfrm rot="875544" flipV="1">
            <a:off x="3595895" y="1820684"/>
            <a:ext cx="5602810" cy="959115"/>
          </a:xfrm>
          <a:custGeom>
            <a:avLst/>
            <a:gdLst>
              <a:gd name="connsiteX0" fmla="*/ 0 w 2856382"/>
              <a:gd name="connsiteY0" fmla="*/ 0 h 865745"/>
              <a:gd name="connsiteX1" fmla="*/ 2856382 w 2856382"/>
              <a:gd name="connsiteY1" fmla="*/ 0 h 865745"/>
              <a:gd name="connsiteX2" fmla="*/ 2856382 w 2856382"/>
              <a:gd name="connsiteY2" fmla="*/ 865745 h 865745"/>
              <a:gd name="connsiteX3" fmla="*/ 0 w 2856382"/>
              <a:gd name="connsiteY3" fmla="*/ 865745 h 865745"/>
              <a:gd name="connsiteX4" fmla="*/ 0 w 2856382"/>
              <a:gd name="connsiteY4" fmla="*/ 0 h 865745"/>
              <a:gd name="connsiteX0" fmla="*/ 570322 w 3426704"/>
              <a:gd name="connsiteY0" fmla="*/ 0 h 1064092"/>
              <a:gd name="connsiteX1" fmla="*/ 3426704 w 3426704"/>
              <a:gd name="connsiteY1" fmla="*/ 0 h 1064092"/>
              <a:gd name="connsiteX2" fmla="*/ 3426704 w 3426704"/>
              <a:gd name="connsiteY2" fmla="*/ 865745 h 1064092"/>
              <a:gd name="connsiteX3" fmla="*/ 0 w 3426704"/>
              <a:gd name="connsiteY3" fmla="*/ 1064092 h 1064092"/>
              <a:gd name="connsiteX4" fmla="*/ 570322 w 3426704"/>
              <a:gd name="connsiteY4" fmla="*/ 0 h 1064092"/>
              <a:gd name="connsiteX0" fmla="*/ 570322 w 3426704"/>
              <a:gd name="connsiteY0" fmla="*/ 0 h 1064092"/>
              <a:gd name="connsiteX1" fmla="*/ 3426704 w 3426704"/>
              <a:gd name="connsiteY1" fmla="*/ 0 h 1064092"/>
              <a:gd name="connsiteX2" fmla="*/ 3007276 w 3426704"/>
              <a:gd name="connsiteY2" fmla="*/ 1024396 h 1064092"/>
              <a:gd name="connsiteX3" fmla="*/ 0 w 3426704"/>
              <a:gd name="connsiteY3" fmla="*/ 1064092 h 1064092"/>
              <a:gd name="connsiteX4" fmla="*/ 570322 w 3426704"/>
              <a:gd name="connsiteY4" fmla="*/ 0 h 1064092"/>
              <a:gd name="connsiteX0" fmla="*/ 685902 w 3542284"/>
              <a:gd name="connsiteY0" fmla="*/ 0 h 1101105"/>
              <a:gd name="connsiteX1" fmla="*/ 3542284 w 3542284"/>
              <a:gd name="connsiteY1" fmla="*/ 0 h 1101105"/>
              <a:gd name="connsiteX2" fmla="*/ 3122856 w 3542284"/>
              <a:gd name="connsiteY2" fmla="*/ 1024396 h 1101105"/>
              <a:gd name="connsiteX3" fmla="*/ 115580 w 3542284"/>
              <a:gd name="connsiteY3" fmla="*/ 1064092 h 1101105"/>
              <a:gd name="connsiteX4" fmla="*/ 0 w 3542284"/>
              <a:gd name="connsiteY4" fmla="*/ 1101105 h 1101105"/>
              <a:gd name="connsiteX5" fmla="*/ 685902 w 3542284"/>
              <a:gd name="connsiteY5" fmla="*/ 0 h 1101105"/>
              <a:gd name="connsiteX0" fmla="*/ 403147 w 3542284"/>
              <a:gd name="connsiteY0" fmla="*/ 6699 h 1101105"/>
              <a:gd name="connsiteX1" fmla="*/ 3542284 w 3542284"/>
              <a:gd name="connsiteY1" fmla="*/ 0 h 1101105"/>
              <a:gd name="connsiteX2" fmla="*/ 3122856 w 3542284"/>
              <a:gd name="connsiteY2" fmla="*/ 1024396 h 1101105"/>
              <a:gd name="connsiteX3" fmla="*/ 115580 w 3542284"/>
              <a:gd name="connsiteY3" fmla="*/ 1064092 h 1101105"/>
              <a:gd name="connsiteX4" fmla="*/ 0 w 3542284"/>
              <a:gd name="connsiteY4" fmla="*/ 1101105 h 1101105"/>
              <a:gd name="connsiteX5" fmla="*/ 403147 w 3542284"/>
              <a:gd name="connsiteY5" fmla="*/ 6699 h 1101105"/>
              <a:gd name="connsiteX0" fmla="*/ 403147 w 3542284"/>
              <a:gd name="connsiteY0" fmla="*/ 6699 h 1101105"/>
              <a:gd name="connsiteX1" fmla="*/ 3542284 w 3542284"/>
              <a:gd name="connsiteY1" fmla="*/ 0 h 1101105"/>
              <a:gd name="connsiteX2" fmla="*/ 3122856 w 3542284"/>
              <a:gd name="connsiteY2" fmla="*/ 1024396 h 1101105"/>
              <a:gd name="connsiteX3" fmla="*/ 115580 w 3542284"/>
              <a:gd name="connsiteY3" fmla="*/ 1064092 h 1101105"/>
              <a:gd name="connsiteX4" fmla="*/ 0 w 3542284"/>
              <a:gd name="connsiteY4" fmla="*/ 1101105 h 1101105"/>
              <a:gd name="connsiteX5" fmla="*/ 1240 w 3542284"/>
              <a:gd name="connsiteY5" fmla="*/ 1025843 h 1101105"/>
              <a:gd name="connsiteX6" fmla="*/ 403147 w 3542284"/>
              <a:gd name="connsiteY6" fmla="*/ 6699 h 1101105"/>
              <a:gd name="connsiteX0" fmla="*/ 403147 w 4425292"/>
              <a:gd name="connsiteY0" fmla="*/ 0 h 1094406"/>
              <a:gd name="connsiteX1" fmla="*/ 4425292 w 4425292"/>
              <a:gd name="connsiteY1" fmla="*/ 26592 h 1094406"/>
              <a:gd name="connsiteX2" fmla="*/ 3122856 w 4425292"/>
              <a:gd name="connsiteY2" fmla="*/ 1017697 h 1094406"/>
              <a:gd name="connsiteX3" fmla="*/ 115580 w 4425292"/>
              <a:gd name="connsiteY3" fmla="*/ 1057393 h 1094406"/>
              <a:gd name="connsiteX4" fmla="*/ 0 w 4425292"/>
              <a:gd name="connsiteY4" fmla="*/ 1094406 h 1094406"/>
              <a:gd name="connsiteX5" fmla="*/ 1240 w 4425292"/>
              <a:gd name="connsiteY5" fmla="*/ 1019144 h 1094406"/>
              <a:gd name="connsiteX6" fmla="*/ 403147 w 4425292"/>
              <a:gd name="connsiteY6" fmla="*/ 0 h 1094406"/>
              <a:gd name="connsiteX0" fmla="*/ 403147 w 4425292"/>
              <a:gd name="connsiteY0" fmla="*/ 0 h 1094406"/>
              <a:gd name="connsiteX1" fmla="*/ 4425292 w 4425292"/>
              <a:gd name="connsiteY1" fmla="*/ 26592 h 1094406"/>
              <a:gd name="connsiteX2" fmla="*/ 2780539 w 4425292"/>
              <a:gd name="connsiteY2" fmla="*/ 784293 h 1094406"/>
              <a:gd name="connsiteX3" fmla="*/ 115580 w 4425292"/>
              <a:gd name="connsiteY3" fmla="*/ 1057393 h 1094406"/>
              <a:gd name="connsiteX4" fmla="*/ 0 w 4425292"/>
              <a:gd name="connsiteY4" fmla="*/ 1094406 h 1094406"/>
              <a:gd name="connsiteX5" fmla="*/ 1240 w 4425292"/>
              <a:gd name="connsiteY5" fmla="*/ 1019144 h 1094406"/>
              <a:gd name="connsiteX6" fmla="*/ 403147 w 4425292"/>
              <a:gd name="connsiteY6" fmla="*/ 0 h 1094406"/>
              <a:gd name="connsiteX0" fmla="*/ 403147 w 4425292"/>
              <a:gd name="connsiteY0" fmla="*/ 0 h 1094406"/>
              <a:gd name="connsiteX1" fmla="*/ 4425292 w 4425292"/>
              <a:gd name="connsiteY1" fmla="*/ 26592 h 1094406"/>
              <a:gd name="connsiteX2" fmla="*/ 3027879 w 4425292"/>
              <a:gd name="connsiteY2" fmla="*/ 981801 h 1094406"/>
              <a:gd name="connsiteX3" fmla="*/ 115580 w 4425292"/>
              <a:gd name="connsiteY3" fmla="*/ 1057393 h 1094406"/>
              <a:gd name="connsiteX4" fmla="*/ 0 w 4425292"/>
              <a:gd name="connsiteY4" fmla="*/ 1094406 h 1094406"/>
              <a:gd name="connsiteX5" fmla="*/ 1240 w 4425292"/>
              <a:gd name="connsiteY5" fmla="*/ 1019144 h 1094406"/>
              <a:gd name="connsiteX6" fmla="*/ 403147 w 4425292"/>
              <a:gd name="connsiteY6" fmla="*/ 0 h 1094406"/>
              <a:gd name="connsiteX0" fmla="*/ 403147 w 4425292"/>
              <a:gd name="connsiteY0" fmla="*/ 0 h 1094406"/>
              <a:gd name="connsiteX1" fmla="*/ 4425292 w 4425292"/>
              <a:gd name="connsiteY1" fmla="*/ 26592 h 1094406"/>
              <a:gd name="connsiteX2" fmla="*/ 3074455 w 4425292"/>
              <a:gd name="connsiteY2" fmla="*/ 955807 h 1094406"/>
              <a:gd name="connsiteX3" fmla="*/ 115580 w 4425292"/>
              <a:gd name="connsiteY3" fmla="*/ 1057393 h 1094406"/>
              <a:gd name="connsiteX4" fmla="*/ 0 w 4425292"/>
              <a:gd name="connsiteY4" fmla="*/ 1094406 h 1094406"/>
              <a:gd name="connsiteX5" fmla="*/ 1240 w 4425292"/>
              <a:gd name="connsiteY5" fmla="*/ 1019144 h 1094406"/>
              <a:gd name="connsiteX6" fmla="*/ 403147 w 4425292"/>
              <a:gd name="connsiteY6" fmla="*/ 0 h 1094406"/>
              <a:gd name="connsiteX0" fmla="*/ 402320 w 4424465"/>
              <a:gd name="connsiteY0" fmla="*/ 0 h 1057393"/>
              <a:gd name="connsiteX1" fmla="*/ 4424465 w 4424465"/>
              <a:gd name="connsiteY1" fmla="*/ 26592 h 1057393"/>
              <a:gd name="connsiteX2" fmla="*/ 3073628 w 4424465"/>
              <a:gd name="connsiteY2" fmla="*/ 955807 h 1057393"/>
              <a:gd name="connsiteX3" fmla="*/ 114753 w 4424465"/>
              <a:gd name="connsiteY3" fmla="*/ 1057393 h 1057393"/>
              <a:gd name="connsiteX4" fmla="*/ 60771 w 4424465"/>
              <a:gd name="connsiteY4" fmla="*/ 994924 h 1057393"/>
              <a:gd name="connsiteX5" fmla="*/ 413 w 4424465"/>
              <a:gd name="connsiteY5" fmla="*/ 1019144 h 1057393"/>
              <a:gd name="connsiteX6" fmla="*/ 402320 w 4424465"/>
              <a:gd name="connsiteY6" fmla="*/ 0 h 1057393"/>
              <a:gd name="connsiteX0" fmla="*/ 402320 w 4424465"/>
              <a:gd name="connsiteY0" fmla="*/ 0 h 1057393"/>
              <a:gd name="connsiteX1" fmla="*/ 4424465 w 4424465"/>
              <a:gd name="connsiteY1" fmla="*/ 26592 h 1057393"/>
              <a:gd name="connsiteX2" fmla="*/ 3073628 w 4424465"/>
              <a:gd name="connsiteY2" fmla="*/ 955807 h 1057393"/>
              <a:gd name="connsiteX3" fmla="*/ 114753 w 4424465"/>
              <a:gd name="connsiteY3" fmla="*/ 1057393 h 1057393"/>
              <a:gd name="connsiteX4" fmla="*/ 60771 w 4424465"/>
              <a:gd name="connsiteY4" fmla="*/ 994924 h 1057393"/>
              <a:gd name="connsiteX5" fmla="*/ 413 w 4424465"/>
              <a:gd name="connsiteY5" fmla="*/ 1019144 h 1057393"/>
              <a:gd name="connsiteX6" fmla="*/ 402320 w 4424465"/>
              <a:gd name="connsiteY6" fmla="*/ 0 h 1057393"/>
              <a:gd name="connsiteX0" fmla="*/ 387076 w 4409221"/>
              <a:gd name="connsiteY0" fmla="*/ 0 h 1057393"/>
              <a:gd name="connsiteX1" fmla="*/ 4409221 w 4409221"/>
              <a:gd name="connsiteY1" fmla="*/ 26592 h 1057393"/>
              <a:gd name="connsiteX2" fmla="*/ 3058384 w 4409221"/>
              <a:gd name="connsiteY2" fmla="*/ 955807 h 1057393"/>
              <a:gd name="connsiteX3" fmla="*/ 99509 w 4409221"/>
              <a:gd name="connsiteY3" fmla="*/ 1057393 h 1057393"/>
              <a:gd name="connsiteX4" fmla="*/ 45527 w 4409221"/>
              <a:gd name="connsiteY4" fmla="*/ 994924 h 1057393"/>
              <a:gd name="connsiteX5" fmla="*/ 413 w 4409221"/>
              <a:gd name="connsiteY5" fmla="*/ 863592 h 1057393"/>
              <a:gd name="connsiteX6" fmla="*/ 387076 w 4409221"/>
              <a:gd name="connsiteY6" fmla="*/ 0 h 1057393"/>
              <a:gd name="connsiteX0" fmla="*/ 387076 w 4409221"/>
              <a:gd name="connsiteY0" fmla="*/ 0 h 994924"/>
              <a:gd name="connsiteX1" fmla="*/ 4409221 w 4409221"/>
              <a:gd name="connsiteY1" fmla="*/ 26592 h 994924"/>
              <a:gd name="connsiteX2" fmla="*/ 3058384 w 4409221"/>
              <a:gd name="connsiteY2" fmla="*/ 955807 h 994924"/>
              <a:gd name="connsiteX3" fmla="*/ 99485 w 4409221"/>
              <a:gd name="connsiteY3" fmla="*/ 977774 h 994924"/>
              <a:gd name="connsiteX4" fmla="*/ 45527 w 4409221"/>
              <a:gd name="connsiteY4" fmla="*/ 994924 h 994924"/>
              <a:gd name="connsiteX5" fmla="*/ 413 w 4409221"/>
              <a:gd name="connsiteY5" fmla="*/ 863592 h 994924"/>
              <a:gd name="connsiteX6" fmla="*/ 387076 w 4409221"/>
              <a:gd name="connsiteY6" fmla="*/ 0 h 994924"/>
              <a:gd name="connsiteX0" fmla="*/ 387076 w 4409221"/>
              <a:gd name="connsiteY0" fmla="*/ 0 h 977774"/>
              <a:gd name="connsiteX1" fmla="*/ 4409221 w 4409221"/>
              <a:gd name="connsiteY1" fmla="*/ 26592 h 977774"/>
              <a:gd name="connsiteX2" fmla="*/ 3058384 w 4409221"/>
              <a:gd name="connsiteY2" fmla="*/ 955807 h 977774"/>
              <a:gd name="connsiteX3" fmla="*/ 99485 w 4409221"/>
              <a:gd name="connsiteY3" fmla="*/ 977774 h 977774"/>
              <a:gd name="connsiteX4" fmla="*/ 54346 w 4409221"/>
              <a:gd name="connsiteY4" fmla="*/ 903276 h 977774"/>
              <a:gd name="connsiteX5" fmla="*/ 413 w 4409221"/>
              <a:gd name="connsiteY5" fmla="*/ 863592 h 977774"/>
              <a:gd name="connsiteX6" fmla="*/ 387076 w 4409221"/>
              <a:gd name="connsiteY6" fmla="*/ 0 h 977774"/>
              <a:gd name="connsiteX0" fmla="*/ 387076 w 4409221"/>
              <a:gd name="connsiteY0" fmla="*/ 0 h 955807"/>
              <a:gd name="connsiteX1" fmla="*/ 4409221 w 4409221"/>
              <a:gd name="connsiteY1" fmla="*/ 26592 h 955807"/>
              <a:gd name="connsiteX2" fmla="*/ 3058384 w 4409221"/>
              <a:gd name="connsiteY2" fmla="*/ 955807 h 955807"/>
              <a:gd name="connsiteX3" fmla="*/ 106608 w 4409221"/>
              <a:gd name="connsiteY3" fmla="*/ 903001 h 955807"/>
              <a:gd name="connsiteX4" fmla="*/ 54346 w 4409221"/>
              <a:gd name="connsiteY4" fmla="*/ 903276 h 955807"/>
              <a:gd name="connsiteX5" fmla="*/ 413 w 4409221"/>
              <a:gd name="connsiteY5" fmla="*/ 863592 h 955807"/>
              <a:gd name="connsiteX6" fmla="*/ 387076 w 4409221"/>
              <a:gd name="connsiteY6" fmla="*/ 0 h 955807"/>
              <a:gd name="connsiteX0" fmla="*/ 387076 w 4409221"/>
              <a:gd name="connsiteY0" fmla="*/ 0 h 955807"/>
              <a:gd name="connsiteX1" fmla="*/ 4409221 w 4409221"/>
              <a:gd name="connsiteY1" fmla="*/ 26592 h 955807"/>
              <a:gd name="connsiteX2" fmla="*/ 4348084 w 4409221"/>
              <a:gd name="connsiteY2" fmla="*/ 201186 h 955807"/>
              <a:gd name="connsiteX3" fmla="*/ 3058384 w 4409221"/>
              <a:gd name="connsiteY3" fmla="*/ 955807 h 955807"/>
              <a:gd name="connsiteX4" fmla="*/ 106608 w 4409221"/>
              <a:gd name="connsiteY4" fmla="*/ 903001 h 955807"/>
              <a:gd name="connsiteX5" fmla="*/ 54346 w 4409221"/>
              <a:gd name="connsiteY5" fmla="*/ 903276 h 955807"/>
              <a:gd name="connsiteX6" fmla="*/ 413 w 4409221"/>
              <a:gd name="connsiteY6" fmla="*/ 863592 h 955807"/>
              <a:gd name="connsiteX7" fmla="*/ 387076 w 4409221"/>
              <a:gd name="connsiteY7" fmla="*/ 0 h 955807"/>
              <a:gd name="connsiteX0" fmla="*/ 387076 w 4384127"/>
              <a:gd name="connsiteY0" fmla="*/ 0 h 955807"/>
              <a:gd name="connsiteX1" fmla="*/ 4384127 w 4384127"/>
              <a:gd name="connsiteY1" fmla="*/ 120405 h 955807"/>
              <a:gd name="connsiteX2" fmla="*/ 4348084 w 4384127"/>
              <a:gd name="connsiteY2" fmla="*/ 201186 h 955807"/>
              <a:gd name="connsiteX3" fmla="*/ 3058384 w 4384127"/>
              <a:gd name="connsiteY3" fmla="*/ 955807 h 955807"/>
              <a:gd name="connsiteX4" fmla="*/ 106608 w 4384127"/>
              <a:gd name="connsiteY4" fmla="*/ 903001 h 955807"/>
              <a:gd name="connsiteX5" fmla="*/ 54346 w 4384127"/>
              <a:gd name="connsiteY5" fmla="*/ 903276 h 955807"/>
              <a:gd name="connsiteX6" fmla="*/ 413 w 4384127"/>
              <a:gd name="connsiteY6" fmla="*/ 863592 h 955807"/>
              <a:gd name="connsiteX7" fmla="*/ 387076 w 4384127"/>
              <a:gd name="connsiteY7" fmla="*/ 0 h 9558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84127" h="955807">
                <a:moveTo>
                  <a:pt x="387076" y="0"/>
                </a:moveTo>
                <a:lnTo>
                  <a:pt x="4384127" y="120405"/>
                </a:lnTo>
                <a:lnTo>
                  <a:pt x="4348084" y="201186"/>
                </a:lnTo>
                <a:lnTo>
                  <a:pt x="3058384" y="955807"/>
                </a:lnTo>
                <a:lnTo>
                  <a:pt x="106608" y="903001"/>
                </a:lnTo>
                <a:cubicBezTo>
                  <a:pt x="88614" y="882178"/>
                  <a:pt x="93294" y="783918"/>
                  <a:pt x="54346" y="903276"/>
                </a:cubicBezTo>
                <a:cubicBezTo>
                  <a:pt x="54759" y="878189"/>
                  <a:pt x="0" y="888679"/>
                  <a:pt x="413" y="863592"/>
                </a:cubicBezTo>
                <a:lnTo>
                  <a:pt x="387076" y="0"/>
                </a:lnTo>
                <a:close/>
              </a:path>
            </a:pathLst>
          </a:cu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37" name="Rectangle 36"/>
          <p:cNvSpPr/>
          <p:nvPr/>
        </p:nvSpPr>
        <p:spPr>
          <a:xfrm rot="2738002" flipV="1">
            <a:off x="6564305" y="3011416"/>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9" name="Rectangle 28"/>
          <p:cNvSpPr/>
          <p:nvPr/>
        </p:nvSpPr>
        <p:spPr>
          <a:xfrm rot="875544">
            <a:off x="5103912" y="214838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28" name="Rectangle 27"/>
          <p:cNvSpPr/>
          <p:nvPr/>
        </p:nvSpPr>
        <p:spPr>
          <a:xfrm rot="875544">
            <a:off x="2366546" y="142370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23" name="Rectangle 22"/>
          <p:cNvSpPr/>
          <p:nvPr/>
        </p:nvSpPr>
        <p:spPr>
          <a:xfrm rot="875544">
            <a:off x="5673672" y="256826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4" name="Rectangle 3"/>
          <p:cNvSpPr/>
          <p:nvPr/>
        </p:nvSpPr>
        <p:spPr>
          <a:xfrm>
            <a:off x="6074583" y="3505200"/>
            <a:ext cx="76200" cy="2819400"/>
          </a:xfrm>
          <a:prstGeom prst="rect">
            <a:avLst/>
          </a:prstGeom>
          <a:effectLst>
            <a:outerShdw blurRad="40000" dist="23000" dir="5400000" rotWithShape="0">
              <a:srgbClr val="000000">
                <a:alpha val="35000"/>
              </a:srgbClr>
            </a:outerShdw>
            <a:reflection blurRad="6350" stA="50000" endA="300" endPos="38500" dist="508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5" name="Rectangle 4"/>
          <p:cNvSpPr/>
          <p:nvPr/>
        </p:nvSpPr>
        <p:spPr>
          <a:xfrm>
            <a:off x="8436783" y="3048000"/>
            <a:ext cx="76200" cy="2819400"/>
          </a:xfrm>
          <a:prstGeom prst="rect">
            <a:avLst/>
          </a:prstGeom>
          <a:effectLst>
            <a:outerShdw blurRad="40000" dist="23000" dir="5400000" rotWithShape="0">
              <a:srgbClr val="000000">
                <a:alpha val="35000"/>
              </a:srgbClr>
            </a:outerShdw>
            <a:reflection blurRad="6350" stA="50000" endA="300" endPos="38500" dist="508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7" name="Rectangle 6"/>
          <p:cNvSpPr/>
          <p:nvPr/>
        </p:nvSpPr>
        <p:spPr>
          <a:xfrm rot="18675165">
            <a:off x="5823238" y="2764567"/>
            <a:ext cx="1721892" cy="111485"/>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9" name="Rectangle 8"/>
          <p:cNvSpPr/>
          <p:nvPr/>
        </p:nvSpPr>
        <p:spPr>
          <a:xfrm>
            <a:off x="3386166" y="2795644"/>
            <a:ext cx="76200" cy="2819400"/>
          </a:xfrm>
          <a:prstGeom prst="rect">
            <a:avLst/>
          </a:prstGeom>
          <a:effectLst>
            <a:outerShdw blurRad="40000" dist="23000" dir="5400000" rotWithShape="0">
              <a:srgbClr val="000000">
                <a:alpha val="35000"/>
              </a:srgbClr>
            </a:outerShdw>
            <a:reflection blurRad="6350" stA="50000" endA="300" endPos="38500" dist="508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10" name="Rectangle 9"/>
          <p:cNvSpPr/>
          <p:nvPr/>
        </p:nvSpPr>
        <p:spPr>
          <a:xfrm>
            <a:off x="5748366" y="2338444"/>
            <a:ext cx="76200" cy="2819400"/>
          </a:xfrm>
          <a:prstGeom prst="rect">
            <a:avLst/>
          </a:prstGeom>
          <a:effectLst>
            <a:outerShdw blurRad="40000" dist="23000" dir="5400000" rotWithShape="0">
              <a:srgbClr val="000000">
                <a:alpha val="35000"/>
              </a:srgbClr>
            </a:outerShdw>
            <a:reflection blurRad="6350" stA="50000" endA="300" endPos="38500" dist="508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11" name="Rectangle 10"/>
          <p:cNvSpPr/>
          <p:nvPr/>
        </p:nvSpPr>
        <p:spPr>
          <a:xfrm rot="20922033">
            <a:off x="3358231" y="2472544"/>
            <a:ext cx="2460347" cy="1128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4" name="Rectangle 13"/>
          <p:cNvSpPr/>
          <p:nvPr/>
        </p:nvSpPr>
        <p:spPr>
          <a:xfrm>
            <a:off x="664383" y="2033644"/>
            <a:ext cx="76200" cy="2819400"/>
          </a:xfrm>
          <a:prstGeom prst="rect">
            <a:avLst/>
          </a:prstGeom>
          <a:effectLst>
            <a:outerShdw blurRad="40000" dist="23000" dir="5400000" rotWithShape="0">
              <a:srgbClr val="000000">
                <a:alpha val="35000"/>
              </a:srgbClr>
            </a:outerShdw>
            <a:reflection blurRad="6350" stA="50000" endA="300" endPos="38500" dist="508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15" name="Rectangle 14"/>
          <p:cNvSpPr/>
          <p:nvPr/>
        </p:nvSpPr>
        <p:spPr>
          <a:xfrm>
            <a:off x="3026583" y="1576444"/>
            <a:ext cx="76200" cy="2819400"/>
          </a:xfrm>
          <a:prstGeom prst="rect">
            <a:avLst/>
          </a:prstGeom>
          <a:effectLst>
            <a:outerShdw blurRad="40000" dist="23000" dir="5400000" rotWithShape="0">
              <a:srgbClr val="000000">
                <a:alpha val="35000"/>
              </a:srgbClr>
            </a:outerShdw>
            <a:reflection blurRad="6350" stA="50000" endA="300" endPos="38500" dist="508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16" name="Rectangle 15"/>
          <p:cNvSpPr/>
          <p:nvPr/>
        </p:nvSpPr>
        <p:spPr>
          <a:xfrm rot="20922033">
            <a:off x="636448" y="1710544"/>
            <a:ext cx="2460347" cy="1128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7" name="Rectangle 16"/>
          <p:cNvSpPr/>
          <p:nvPr/>
        </p:nvSpPr>
        <p:spPr>
          <a:xfrm rot="18675165">
            <a:off x="413038" y="1293011"/>
            <a:ext cx="1721892" cy="111485"/>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0" name="Rectangle 19"/>
          <p:cNvSpPr/>
          <p:nvPr/>
        </p:nvSpPr>
        <p:spPr>
          <a:xfrm rot="875544">
            <a:off x="613946" y="233966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21" name="Rectangle 20"/>
          <p:cNvSpPr/>
          <p:nvPr/>
        </p:nvSpPr>
        <p:spPr>
          <a:xfrm rot="875544">
            <a:off x="2970312" y="184358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12" name="Rectangle 11"/>
          <p:cNvSpPr/>
          <p:nvPr/>
        </p:nvSpPr>
        <p:spPr>
          <a:xfrm rot="18675165">
            <a:off x="3134821" y="2055011"/>
            <a:ext cx="1721892" cy="111485"/>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3" name="Rectangle 12"/>
          <p:cNvSpPr/>
          <p:nvPr/>
        </p:nvSpPr>
        <p:spPr>
          <a:xfrm rot="2101268">
            <a:off x="4398982" y="1812086"/>
            <a:ext cx="1563077" cy="8862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8" name="Rectangle 17"/>
          <p:cNvSpPr/>
          <p:nvPr/>
        </p:nvSpPr>
        <p:spPr>
          <a:xfrm rot="2101268">
            <a:off x="1677199" y="1050086"/>
            <a:ext cx="1563077" cy="8862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2" name="Rectangle 21"/>
          <p:cNvSpPr/>
          <p:nvPr/>
        </p:nvSpPr>
        <p:spPr>
          <a:xfrm rot="875544">
            <a:off x="3351312" y="306434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24" name="Rectangle 23"/>
          <p:cNvSpPr/>
          <p:nvPr/>
        </p:nvSpPr>
        <p:spPr>
          <a:xfrm rot="875544">
            <a:off x="1756946" y="96806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25" name="Rectangle 24"/>
          <p:cNvSpPr/>
          <p:nvPr/>
        </p:nvSpPr>
        <p:spPr>
          <a:xfrm rot="875544">
            <a:off x="4494312" y="169274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26" name="Rectangle 25"/>
          <p:cNvSpPr/>
          <p:nvPr/>
        </p:nvSpPr>
        <p:spPr>
          <a:xfrm rot="875544">
            <a:off x="1147346" y="165230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27" name="Rectangle 26"/>
          <p:cNvSpPr/>
          <p:nvPr/>
        </p:nvSpPr>
        <p:spPr>
          <a:xfrm rot="875544">
            <a:off x="3884712" y="237698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32" name="Freeform 31"/>
          <p:cNvSpPr/>
          <p:nvPr/>
        </p:nvSpPr>
        <p:spPr>
          <a:xfrm rot="875544">
            <a:off x="259387" y="1745115"/>
            <a:ext cx="3611745" cy="1064092"/>
          </a:xfrm>
          <a:custGeom>
            <a:avLst/>
            <a:gdLst>
              <a:gd name="connsiteX0" fmla="*/ 0 w 2856382"/>
              <a:gd name="connsiteY0" fmla="*/ 0 h 865745"/>
              <a:gd name="connsiteX1" fmla="*/ 2856382 w 2856382"/>
              <a:gd name="connsiteY1" fmla="*/ 0 h 865745"/>
              <a:gd name="connsiteX2" fmla="*/ 2856382 w 2856382"/>
              <a:gd name="connsiteY2" fmla="*/ 865745 h 865745"/>
              <a:gd name="connsiteX3" fmla="*/ 0 w 2856382"/>
              <a:gd name="connsiteY3" fmla="*/ 865745 h 865745"/>
              <a:gd name="connsiteX4" fmla="*/ 0 w 2856382"/>
              <a:gd name="connsiteY4" fmla="*/ 0 h 865745"/>
              <a:gd name="connsiteX0" fmla="*/ 570322 w 3426704"/>
              <a:gd name="connsiteY0" fmla="*/ 0 h 1064092"/>
              <a:gd name="connsiteX1" fmla="*/ 3426704 w 3426704"/>
              <a:gd name="connsiteY1" fmla="*/ 0 h 1064092"/>
              <a:gd name="connsiteX2" fmla="*/ 3426704 w 3426704"/>
              <a:gd name="connsiteY2" fmla="*/ 865745 h 1064092"/>
              <a:gd name="connsiteX3" fmla="*/ 0 w 3426704"/>
              <a:gd name="connsiteY3" fmla="*/ 1064092 h 1064092"/>
              <a:gd name="connsiteX4" fmla="*/ 570322 w 3426704"/>
              <a:gd name="connsiteY4" fmla="*/ 0 h 1064092"/>
              <a:gd name="connsiteX0" fmla="*/ 570322 w 3426704"/>
              <a:gd name="connsiteY0" fmla="*/ 0 h 1064092"/>
              <a:gd name="connsiteX1" fmla="*/ 3426704 w 3426704"/>
              <a:gd name="connsiteY1" fmla="*/ 0 h 1064092"/>
              <a:gd name="connsiteX2" fmla="*/ 3007276 w 3426704"/>
              <a:gd name="connsiteY2" fmla="*/ 1024396 h 1064092"/>
              <a:gd name="connsiteX3" fmla="*/ 0 w 3426704"/>
              <a:gd name="connsiteY3" fmla="*/ 1064092 h 1064092"/>
              <a:gd name="connsiteX4" fmla="*/ 570322 w 3426704"/>
              <a:gd name="connsiteY4" fmla="*/ 0 h 10640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704" h="1064092">
                <a:moveTo>
                  <a:pt x="570322" y="0"/>
                </a:moveTo>
                <a:lnTo>
                  <a:pt x="3426704" y="0"/>
                </a:lnTo>
                <a:lnTo>
                  <a:pt x="3007276" y="1024396"/>
                </a:lnTo>
                <a:lnTo>
                  <a:pt x="0" y="1064092"/>
                </a:lnTo>
                <a:lnTo>
                  <a:pt x="570322" y="0"/>
                </a:lnTo>
                <a:close/>
              </a:path>
            </a:pathLst>
          </a:cu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36" name="Rectangle 35"/>
          <p:cNvSpPr/>
          <p:nvPr/>
        </p:nvSpPr>
        <p:spPr>
          <a:xfrm rot="6684349" flipV="1">
            <a:off x="7492952" y="2828170"/>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8" name="Rectangle 7"/>
          <p:cNvSpPr/>
          <p:nvPr/>
        </p:nvSpPr>
        <p:spPr>
          <a:xfrm rot="2101268">
            <a:off x="7087399" y="2521642"/>
            <a:ext cx="1563077" cy="8862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6" name="Rectangle 5"/>
          <p:cNvSpPr/>
          <p:nvPr/>
        </p:nvSpPr>
        <p:spPr>
          <a:xfrm rot="20922033">
            <a:off x="6046648" y="3182100"/>
            <a:ext cx="2460347" cy="1128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34" name="Freeform 33"/>
          <p:cNvSpPr/>
          <p:nvPr/>
        </p:nvSpPr>
        <p:spPr>
          <a:xfrm rot="875544">
            <a:off x="3296827" y="2498403"/>
            <a:ext cx="3611745" cy="1064092"/>
          </a:xfrm>
          <a:custGeom>
            <a:avLst/>
            <a:gdLst>
              <a:gd name="connsiteX0" fmla="*/ 0 w 2856382"/>
              <a:gd name="connsiteY0" fmla="*/ 0 h 865745"/>
              <a:gd name="connsiteX1" fmla="*/ 2856382 w 2856382"/>
              <a:gd name="connsiteY1" fmla="*/ 0 h 865745"/>
              <a:gd name="connsiteX2" fmla="*/ 2856382 w 2856382"/>
              <a:gd name="connsiteY2" fmla="*/ 865745 h 865745"/>
              <a:gd name="connsiteX3" fmla="*/ 0 w 2856382"/>
              <a:gd name="connsiteY3" fmla="*/ 865745 h 865745"/>
              <a:gd name="connsiteX4" fmla="*/ 0 w 2856382"/>
              <a:gd name="connsiteY4" fmla="*/ 0 h 865745"/>
              <a:gd name="connsiteX0" fmla="*/ 570322 w 3426704"/>
              <a:gd name="connsiteY0" fmla="*/ 0 h 1064092"/>
              <a:gd name="connsiteX1" fmla="*/ 3426704 w 3426704"/>
              <a:gd name="connsiteY1" fmla="*/ 0 h 1064092"/>
              <a:gd name="connsiteX2" fmla="*/ 3426704 w 3426704"/>
              <a:gd name="connsiteY2" fmla="*/ 865745 h 1064092"/>
              <a:gd name="connsiteX3" fmla="*/ 0 w 3426704"/>
              <a:gd name="connsiteY3" fmla="*/ 1064092 h 1064092"/>
              <a:gd name="connsiteX4" fmla="*/ 570322 w 3426704"/>
              <a:gd name="connsiteY4" fmla="*/ 0 h 1064092"/>
              <a:gd name="connsiteX0" fmla="*/ 570322 w 3426704"/>
              <a:gd name="connsiteY0" fmla="*/ 0 h 1064092"/>
              <a:gd name="connsiteX1" fmla="*/ 3426704 w 3426704"/>
              <a:gd name="connsiteY1" fmla="*/ 0 h 1064092"/>
              <a:gd name="connsiteX2" fmla="*/ 3007276 w 3426704"/>
              <a:gd name="connsiteY2" fmla="*/ 1024396 h 1064092"/>
              <a:gd name="connsiteX3" fmla="*/ 0 w 3426704"/>
              <a:gd name="connsiteY3" fmla="*/ 1064092 h 1064092"/>
              <a:gd name="connsiteX4" fmla="*/ 570322 w 3426704"/>
              <a:gd name="connsiteY4" fmla="*/ 0 h 1064092"/>
              <a:gd name="connsiteX0" fmla="*/ 480285 w 3426704"/>
              <a:gd name="connsiteY0" fmla="*/ 0 h 1071807"/>
              <a:gd name="connsiteX1" fmla="*/ 3426704 w 3426704"/>
              <a:gd name="connsiteY1" fmla="*/ 7715 h 1071807"/>
              <a:gd name="connsiteX2" fmla="*/ 3007276 w 3426704"/>
              <a:gd name="connsiteY2" fmla="*/ 1032111 h 1071807"/>
              <a:gd name="connsiteX3" fmla="*/ 0 w 3426704"/>
              <a:gd name="connsiteY3" fmla="*/ 1071807 h 1071807"/>
              <a:gd name="connsiteX4" fmla="*/ 480285 w 3426704"/>
              <a:gd name="connsiteY4" fmla="*/ 0 h 1071807"/>
              <a:gd name="connsiteX0" fmla="*/ 409384 w 3426704"/>
              <a:gd name="connsiteY0" fmla="*/ 58436 h 1064092"/>
              <a:gd name="connsiteX1" fmla="*/ 3426704 w 3426704"/>
              <a:gd name="connsiteY1" fmla="*/ 0 h 1064092"/>
              <a:gd name="connsiteX2" fmla="*/ 3007276 w 3426704"/>
              <a:gd name="connsiteY2" fmla="*/ 1024396 h 1064092"/>
              <a:gd name="connsiteX3" fmla="*/ 0 w 3426704"/>
              <a:gd name="connsiteY3" fmla="*/ 1064092 h 1064092"/>
              <a:gd name="connsiteX4" fmla="*/ 409384 w 3426704"/>
              <a:gd name="connsiteY4" fmla="*/ 58436 h 1064092"/>
              <a:gd name="connsiteX0" fmla="*/ 459275 w 3426704"/>
              <a:gd name="connsiteY0" fmla="*/ 12325 h 1064092"/>
              <a:gd name="connsiteX1" fmla="*/ 3426704 w 3426704"/>
              <a:gd name="connsiteY1" fmla="*/ 0 h 1064092"/>
              <a:gd name="connsiteX2" fmla="*/ 3007276 w 3426704"/>
              <a:gd name="connsiteY2" fmla="*/ 1024396 h 1064092"/>
              <a:gd name="connsiteX3" fmla="*/ 0 w 3426704"/>
              <a:gd name="connsiteY3" fmla="*/ 1064092 h 1064092"/>
              <a:gd name="connsiteX4" fmla="*/ 459275 w 3426704"/>
              <a:gd name="connsiteY4" fmla="*/ 12325 h 10640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704" h="1064092">
                <a:moveTo>
                  <a:pt x="459275" y="12325"/>
                </a:moveTo>
                <a:lnTo>
                  <a:pt x="3426704" y="0"/>
                </a:lnTo>
                <a:lnTo>
                  <a:pt x="3007276" y="1024396"/>
                </a:lnTo>
                <a:lnTo>
                  <a:pt x="0" y="1064092"/>
                </a:lnTo>
                <a:lnTo>
                  <a:pt x="459275" y="12325"/>
                </a:lnTo>
                <a:close/>
              </a:path>
            </a:pathLst>
          </a:cu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33" name="Freeform 32"/>
          <p:cNvSpPr/>
          <p:nvPr/>
        </p:nvSpPr>
        <p:spPr>
          <a:xfrm rot="875544">
            <a:off x="3996141" y="1618545"/>
            <a:ext cx="3542284" cy="1101105"/>
          </a:xfrm>
          <a:custGeom>
            <a:avLst/>
            <a:gdLst>
              <a:gd name="connsiteX0" fmla="*/ 0 w 2856382"/>
              <a:gd name="connsiteY0" fmla="*/ 0 h 865745"/>
              <a:gd name="connsiteX1" fmla="*/ 2856382 w 2856382"/>
              <a:gd name="connsiteY1" fmla="*/ 0 h 865745"/>
              <a:gd name="connsiteX2" fmla="*/ 2856382 w 2856382"/>
              <a:gd name="connsiteY2" fmla="*/ 865745 h 865745"/>
              <a:gd name="connsiteX3" fmla="*/ 0 w 2856382"/>
              <a:gd name="connsiteY3" fmla="*/ 865745 h 865745"/>
              <a:gd name="connsiteX4" fmla="*/ 0 w 2856382"/>
              <a:gd name="connsiteY4" fmla="*/ 0 h 865745"/>
              <a:gd name="connsiteX0" fmla="*/ 570322 w 3426704"/>
              <a:gd name="connsiteY0" fmla="*/ 0 h 1064092"/>
              <a:gd name="connsiteX1" fmla="*/ 3426704 w 3426704"/>
              <a:gd name="connsiteY1" fmla="*/ 0 h 1064092"/>
              <a:gd name="connsiteX2" fmla="*/ 3426704 w 3426704"/>
              <a:gd name="connsiteY2" fmla="*/ 865745 h 1064092"/>
              <a:gd name="connsiteX3" fmla="*/ 0 w 3426704"/>
              <a:gd name="connsiteY3" fmla="*/ 1064092 h 1064092"/>
              <a:gd name="connsiteX4" fmla="*/ 570322 w 3426704"/>
              <a:gd name="connsiteY4" fmla="*/ 0 h 1064092"/>
              <a:gd name="connsiteX0" fmla="*/ 570322 w 3426704"/>
              <a:gd name="connsiteY0" fmla="*/ 0 h 1064092"/>
              <a:gd name="connsiteX1" fmla="*/ 3426704 w 3426704"/>
              <a:gd name="connsiteY1" fmla="*/ 0 h 1064092"/>
              <a:gd name="connsiteX2" fmla="*/ 3007276 w 3426704"/>
              <a:gd name="connsiteY2" fmla="*/ 1024396 h 1064092"/>
              <a:gd name="connsiteX3" fmla="*/ 0 w 3426704"/>
              <a:gd name="connsiteY3" fmla="*/ 1064092 h 1064092"/>
              <a:gd name="connsiteX4" fmla="*/ 570322 w 3426704"/>
              <a:gd name="connsiteY4" fmla="*/ 0 h 1064092"/>
              <a:gd name="connsiteX0" fmla="*/ 685902 w 3542284"/>
              <a:gd name="connsiteY0" fmla="*/ 0 h 1101105"/>
              <a:gd name="connsiteX1" fmla="*/ 3542284 w 3542284"/>
              <a:gd name="connsiteY1" fmla="*/ 0 h 1101105"/>
              <a:gd name="connsiteX2" fmla="*/ 3122856 w 3542284"/>
              <a:gd name="connsiteY2" fmla="*/ 1024396 h 1101105"/>
              <a:gd name="connsiteX3" fmla="*/ 115580 w 3542284"/>
              <a:gd name="connsiteY3" fmla="*/ 1064092 h 1101105"/>
              <a:gd name="connsiteX4" fmla="*/ 0 w 3542284"/>
              <a:gd name="connsiteY4" fmla="*/ 1101105 h 1101105"/>
              <a:gd name="connsiteX5" fmla="*/ 685902 w 3542284"/>
              <a:gd name="connsiteY5" fmla="*/ 0 h 1101105"/>
              <a:gd name="connsiteX0" fmla="*/ 403147 w 3542284"/>
              <a:gd name="connsiteY0" fmla="*/ 6699 h 1101105"/>
              <a:gd name="connsiteX1" fmla="*/ 3542284 w 3542284"/>
              <a:gd name="connsiteY1" fmla="*/ 0 h 1101105"/>
              <a:gd name="connsiteX2" fmla="*/ 3122856 w 3542284"/>
              <a:gd name="connsiteY2" fmla="*/ 1024396 h 1101105"/>
              <a:gd name="connsiteX3" fmla="*/ 115580 w 3542284"/>
              <a:gd name="connsiteY3" fmla="*/ 1064092 h 1101105"/>
              <a:gd name="connsiteX4" fmla="*/ 0 w 3542284"/>
              <a:gd name="connsiteY4" fmla="*/ 1101105 h 1101105"/>
              <a:gd name="connsiteX5" fmla="*/ 403147 w 3542284"/>
              <a:gd name="connsiteY5" fmla="*/ 6699 h 1101105"/>
              <a:gd name="connsiteX0" fmla="*/ 403147 w 3542284"/>
              <a:gd name="connsiteY0" fmla="*/ 6699 h 1101105"/>
              <a:gd name="connsiteX1" fmla="*/ 3542284 w 3542284"/>
              <a:gd name="connsiteY1" fmla="*/ 0 h 1101105"/>
              <a:gd name="connsiteX2" fmla="*/ 3122856 w 3542284"/>
              <a:gd name="connsiteY2" fmla="*/ 1024396 h 1101105"/>
              <a:gd name="connsiteX3" fmla="*/ 115580 w 3542284"/>
              <a:gd name="connsiteY3" fmla="*/ 1064092 h 1101105"/>
              <a:gd name="connsiteX4" fmla="*/ 0 w 3542284"/>
              <a:gd name="connsiteY4" fmla="*/ 1101105 h 1101105"/>
              <a:gd name="connsiteX5" fmla="*/ 1240 w 3542284"/>
              <a:gd name="connsiteY5" fmla="*/ 1025843 h 1101105"/>
              <a:gd name="connsiteX6" fmla="*/ 403147 w 3542284"/>
              <a:gd name="connsiteY6" fmla="*/ 6699 h 1101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42284" h="1101105">
                <a:moveTo>
                  <a:pt x="403147" y="6699"/>
                </a:moveTo>
                <a:lnTo>
                  <a:pt x="3542284" y="0"/>
                </a:lnTo>
                <a:lnTo>
                  <a:pt x="3122856" y="1024396"/>
                </a:lnTo>
                <a:lnTo>
                  <a:pt x="115580" y="1064092"/>
                </a:lnTo>
                <a:lnTo>
                  <a:pt x="0" y="1101105"/>
                </a:lnTo>
                <a:cubicBezTo>
                  <a:pt x="413" y="1076018"/>
                  <a:pt x="827" y="1050930"/>
                  <a:pt x="1240" y="1025843"/>
                </a:cubicBezTo>
                <a:lnTo>
                  <a:pt x="403147" y="6699"/>
                </a:lnTo>
                <a:close/>
              </a:path>
            </a:pathLst>
          </a:cu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31" name="Freeform 30"/>
          <p:cNvSpPr/>
          <p:nvPr/>
        </p:nvSpPr>
        <p:spPr>
          <a:xfrm rot="875544">
            <a:off x="1077080" y="880414"/>
            <a:ext cx="3426704" cy="1064092"/>
          </a:xfrm>
          <a:custGeom>
            <a:avLst/>
            <a:gdLst>
              <a:gd name="connsiteX0" fmla="*/ 0 w 2856382"/>
              <a:gd name="connsiteY0" fmla="*/ 0 h 865745"/>
              <a:gd name="connsiteX1" fmla="*/ 2856382 w 2856382"/>
              <a:gd name="connsiteY1" fmla="*/ 0 h 865745"/>
              <a:gd name="connsiteX2" fmla="*/ 2856382 w 2856382"/>
              <a:gd name="connsiteY2" fmla="*/ 865745 h 865745"/>
              <a:gd name="connsiteX3" fmla="*/ 0 w 2856382"/>
              <a:gd name="connsiteY3" fmla="*/ 865745 h 865745"/>
              <a:gd name="connsiteX4" fmla="*/ 0 w 2856382"/>
              <a:gd name="connsiteY4" fmla="*/ 0 h 865745"/>
              <a:gd name="connsiteX0" fmla="*/ 570322 w 3426704"/>
              <a:gd name="connsiteY0" fmla="*/ 0 h 1064092"/>
              <a:gd name="connsiteX1" fmla="*/ 3426704 w 3426704"/>
              <a:gd name="connsiteY1" fmla="*/ 0 h 1064092"/>
              <a:gd name="connsiteX2" fmla="*/ 3426704 w 3426704"/>
              <a:gd name="connsiteY2" fmla="*/ 865745 h 1064092"/>
              <a:gd name="connsiteX3" fmla="*/ 0 w 3426704"/>
              <a:gd name="connsiteY3" fmla="*/ 1064092 h 1064092"/>
              <a:gd name="connsiteX4" fmla="*/ 570322 w 3426704"/>
              <a:gd name="connsiteY4" fmla="*/ 0 h 1064092"/>
              <a:gd name="connsiteX0" fmla="*/ 570322 w 3426704"/>
              <a:gd name="connsiteY0" fmla="*/ 0 h 1064092"/>
              <a:gd name="connsiteX1" fmla="*/ 3426704 w 3426704"/>
              <a:gd name="connsiteY1" fmla="*/ 0 h 1064092"/>
              <a:gd name="connsiteX2" fmla="*/ 3007276 w 3426704"/>
              <a:gd name="connsiteY2" fmla="*/ 1024396 h 1064092"/>
              <a:gd name="connsiteX3" fmla="*/ 0 w 3426704"/>
              <a:gd name="connsiteY3" fmla="*/ 1064092 h 1064092"/>
              <a:gd name="connsiteX4" fmla="*/ 570322 w 3426704"/>
              <a:gd name="connsiteY4" fmla="*/ 0 h 10640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704" h="1064092">
                <a:moveTo>
                  <a:pt x="570322" y="0"/>
                </a:moveTo>
                <a:lnTo>
                  <a:pt x="3426704" y="0"/>
                </a:lnTo>
                <a:lnTo>
                  <a:pt x="3007276" y="1024396"/>
                </a:lnTo>
                <a:lnTo>
                  <a:pt x="0" y="1064092"/>
                </a:lnTo>
                <a:lnTo>
                  <a:pt x="570322" y="0"/>
                </a:lnTo>
                <a:close/>
              </a:path>
            </a:pathLst>
          </a:cu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p:cNvSpPr/>
          <p:nvPr/>
        </p:nvSpPr>
        <p:spPr>
          <a:xfrm rot="6684349" flipV="1">
            <a:off x="7492952" y="2828170"/>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37" name="Rectangle 36"/>
          <p:cNvSpPr/>
          <p:nvPr/>
        </p:nvSpPr>
        <p:spPr>
          <a:xfrm rot="2738002" flipV="1">
            <a:off x="6564305" y="3011416"/>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4" name="Rectangle 3"/>
          <p:cNvSpPr/>
          <p:nvPr/>
        </p:nvSpPr>
        <p:spPr>
          <a:xfrm>
            <a:off x="6074583" y="3505200"/>
            <a:ext cx="76200" cy="2819400"/>
          </a:xfrm>
          <a:prstGeom prst="rect">
            <a:avLst/>
          </a:prstGeom>
          <a:effectLst>
            <a:outerShdw blurRad="40000" dist="23000" dir="5400000" rotWithShape="0">
              <a:srgbClr val="000000">
                <a:alpha val="35000"/>
              </a:srgbClr>
            </a:outerShdw>
            <a:reflection blurRad="6350" stA="50000" endA="300" endPos="38500" dist="508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5" name="Rectangle 4"/>
          <p:cNvSpPr/>
          <p:nvPr/>
        </p:nvSpPr>
        <p:spPr>
          <a:xfrm>
            <a:off x="8436783" y="3048000"/>
            <a:ext cx="76200" cy="2819400"/>
          </a:xfrm>
          <a:prstGeom prst="rect">
            <a:avLst/>
          </a:prstGeom>
          <a:effectLst>
            <a:outerShdw blurRad="40000" dist="23000" dir="5400000" rotWithShape="0">
              <a:srgbClr val="000000">
                <a:alpha val="35000"/>
              </a:srgbClr>
            </a:outerShdw>
            <a:reflection blurRad="6350" stA="50000" endA="300" endPos="38500" dist="508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6" name="Rectangle 5"/>
          <p:cNvSpPr/>
          <p:nvPr/>
        </p:nvSpPr>
        <p:spPr>
          <a:xfrm rot="20922033">
            <a:off x="6046648" y="3182100"/>
            <a:ext cx="2460347" cy="1128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7" name="Rectangle 6"/>
          <p:cNvSpPr/>
          <p:nvPr/>
        </p:nvSpPr>
        <p:spPr>
          <a:xfrm rot="18675165">
            <a:off x="5823238" y="2764567"/>
            <a:ext cx="1721892" cy="111485"/>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8" name="Rectangle 7"/>
          <p:cNvSpPr/>
          <p:nvPr/>
        </p:nvSpPr>
        <p:spPr>
          <a:xfrm rot="2101268">
            <a:off x="7087399" y="2521642"/>
            <a:ext cx="1563077" cy="8862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p:cNvSpPr/>
          <p:nvPr/>
        </p:nvSpPr>
        <p:spPr>
          <a:xfrm rot="6684349" flipV="1">
            <a:off x="7492952" y="2828170"/>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37" name="Rectangle 36"/>
          <p:cNvSpPr/>
          <p:nvPr/>
        </p:nvSpPr>
        <p:spPr>
          <a:xfrm rot="2738002" flipV="1">
            <a:off x="6564305" y="3011416"/>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41" name="Rectangle 40"/>
          <p:cNvSpPr/>
          <p:nvPr/>
        </p:nvSpPr>
        <p:spPr>
          <a:xfrm rot="6684349" flipV="1">
            <a:off x="4826655" y="2081597"/>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38" name="Rectangle 37"/>
          <p:cNvSpPr/>
          <p:nvPr/>
        </p:nvSpPr>
        <p:spPr>
          <a:xfrm rot="2738002" flipV="1">
            <a:off x="3898008" y="2264843"/>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4" name="Rectangle 3"/>
          <p:cNvSpPr/>
          <p:nvPr/>
        </p:nvSpPr>
        <p:spPr>
          <a:xfrm>
            <a:off x="6074583" y="3505200"/>
            <a:ext cx="76200" cy="2819400"/>
          </a:xfrm>
          <a:prstGeom prst="rect">
            <a:avLst/>
          </a:prstGeom>
          <a:effectLst>
            <a:outerShdw blurRad="40000" dist="23000" dir="5400000" rotWithShape="0">
              <a:srgbClr val="000000">
                <a:alpha val="35000"/>
              </a:srgbClr>
            </a:outerShdw>
            <a:reflection blurRad="6350" stA="50000" endA="300" endPos="38500" dist="508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5" name="Rectangle 4"/>
          <p:cNvSpPr/>
          <p:nvPr/>
        </p:nvSpPr>
        <p:spPr>
          <a:xfrm>
            <a:off x="8436783" y="3048000"/>
            <a:ext cx="76200" cy="2819400"/>
          </a:xfrm>
          <a:prstGeom prst="rect">
            <a:avLst/>
          </a:prstGeom>
          <a:effectLst>
            <a:outerShdw blurRad="40000" dist="23000" dir="5400000" rotWithShape="0">
              <a:srgbClr val="000000">
                <a:alpha val="35000"/>
              </a:srgbClr>
            </a:outerShdw>
            <a:reflection blurRad="6350" stA="50000" endA="300" endPos="38500" dist="508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6" name="Rectangle 5"/>
          <p:cNvSpPr/>
          <p:nvPr/>
        </p:nvSpPr>
        <p:spPr>
          <a:xfrm rot="20922033">
            <a:off x="6046648" y="3182100"/>
            <a:ext cx="2460347" cy="1128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7" name="Rectangle 6"/>
          <p:cNvSpPr/>
          <p:nvPr/>
        </p:nvSpPr>
        <p:spPr>
          <a:xfrm rot="18675165">
            <a:off x="5823238" y="2764567"/>
            <a:ext cx="1721892" cy="111485"/>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8" name="Rectangle 7"/>
          <p:cNvSpPr/>
          <p:nvPr/>
        </p:nvSpPr>
        <p:spPr>
          <a:xfrm rot="2101268">
            <a:off x="7087399" y="2521642"/>
            <a:ext cx="1563077" cy="8862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9" name="Rectangle 8"/>
          <p:cNvSpPr/>
          <p:nvPr/>
        </p:nvSpPr>
        <p:spPr>
          <a:xfrm>
            <a:off x="3386166" y="2795644"/>
            <a:ext cx="76200" cy="2819400"/>
          </a:xfrm>
          <a:prstGeom prst="rect">
            <a:avLst/>
          </a:prstGeom>
          <a:effectLst>
            <a:outerShdw blurRad="40000" dist="23000" dir="5400000" rotWithShape="0">
              <a:srgbClr val="000000">
                <a:alpha val="35000"/>
              </a:srgbClr>
            </a:outerShdw>
            <a:reflection blurRad="6350" stA="50000" endA="300" endPos="38500" dist="508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10" name="Rectangle 9"/>
          <p:cNvSpPr/>
          <p:nvPr/>
        </p:nvSpPr>
        <p:spPr>
          <a:xfrm>
            <a:off x="5748366" y="2338444"/>
            <a:ext cx="76200" cy="2819400"/>
          </a:xfrm>
          <a:prstGeom prst="rect">
            <a:avLst/>
          </a:prstGeom>
          <a:effectLst>
            <a:outerShdw blurRad="40000" dist="23000" dir="5400000" rotWithShape="0">
              <a:srgbClr val="000000">
                <a:alpha val="35000"/>
              </a:srgbClr>
            </a:outerShdw>
            <a:reflection blurRad="6350" stA="50000" endA="300" endPos="38500" dist="508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11" name="Rectangle 10"/>
          <p:cNvSpPr/>
          <p:nvPr/>
        </p:nvSpPr>
        <p:spPr>
          <a:xfrm rot="20922033">
            <a:off x="3358231" y="2472544"/>
            <a:ext cx="2460347" cy="1128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2" name="Rectangle 11"/>
          <p:cNvSpPr/>
          <p:nvPr/>
        </p:nvSpPr>
        <p:spPr>
          <a:xfrm rot="18675165">
            <a:off x="3134821" y="2055011"/>
            <a:ext cx="1721892" cy="111485"/>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3" name="Rectangle 12"/>
          <p:cNvSpPr/>
          <p:nvPr/>
        </p:nvSpPr>
        <p:spPr>
          <a:xfrm rot="2101268">
            <a:off x="4398982" y="1812086"/>
            <a:ext cx="1563077" cy="8862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Rectangle 40"/>
          <p:cNvSpPr/>
          <p:nvPr/>
        </p:nvSpPr>
        <p:spPr>
          <a:xfrm rot="6684349" flipV="1">
            <a:off x="4826655" y="2081597"/>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3" name="Rectangle 22"/>
          <p:cNvSpPr/>
          <p:nvPr/>
        </p:nvSpPr>
        <p:spPr>
          <a:xfrm rot="875544">
            <a:off x="5673672" y="256826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36" name="Rectangle 35"/>
          <p:cNvSpPr/>
          <p:nvPr/>
        </p:nvSpPr>
        <p:spPr>
          <a:xfrm rot="6684349" flipV="1">
            <a:off x="7492952" y="2828170"/>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38" name="Rectangle 37"/>
          <p:cNvSpPr/>
          <p:nvPr/>
        </p:nvSpPr>
        <p:spPr>
          <a:xfrm rot="2738002" flipV="1">
            <a:off x="3898008" y="2264843"/>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37" name="Rectangle 36"/>
          <p:cNvSpPr/>
          <p:nvPr/>
        </p:nvSpPr>
        <p:spPr>
          <a:xfrm rot="2738002" flipV="1">
            <a:off x="6564305" y="3011416"/>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9" name="Rectangle 28"/>
          <p:cNvSpPr/>
          <p:nvPr/>
        </p:nvSpPr>
        <p:spPr>
          <a:xfrm rot="875544">
            <a:off x="5103912" y="214838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4" name="Rectangle 3"/>
          <p:cNvSpPr/>
          <p:nvPr/>
        </p:nvSpPr>
        <p:spPr>
          <a:xfrm>
            <a:off x="6074583" y="3505200"/>
            <a:ext cx="76200" cy="2819400"/>
          </a:xfrm>
          <a:prstGeom prst="rect">
            <a:avLst/>
          </a:prstGeom>
          <a:effectLst>
            <a:outerShdw blurRad="40000" dist="23000" dir="5400000" rotWithShape="0">
              <a:srgbClr val="000000">
                <a:alpha val="35000"/>
              </a:srgbClr>
            </a:outerShdw>
            <a:reflection blurRad="6350" stA="50000" endA="300" endPos="38500" dist="508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5" name="Rectangle 4"/>
          <p:cNvSpPr/>
          <p:nvPr/>
        </p:nvSpPr>
        <p:spPr>
          <a:xfrm>
            <a:off x="8436783" y="3048000"/>
            <a:ext cx="76200" cy="2819400"/>
          </a:xfrm>
          <a:prstGeom prst="rect">
            <a:avLst/>
          </a:prstGeom>
          <a:effectLst>
            <a:outerShdw blurRad="40000" dist="23000" dir="5400000" rotWithShape="0">
              <a:srgbClr val="000000">
                <a:alpha val="35000"/>
              </a:srgbClr>
            </a:outerShdw>
            <a:reflection blurRad="6350" stA="50000" endA="300" endPos="38500" dist="508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6" name="Rectangle 5"/>
          <p:cNvSpPr/>
          <p:nvPr/>
        </p:nvSpPr>
        <p:spPr>
          <a:xfrm rot="20922033">
            <a:off x="6046648" y="3182100"/>
            <a:ext cx="2460347" cy="1128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7" name="Rectangle 6"/>
          <p:cNvSpPr/>
          <p:nvPr/>
        </p:nvSpPr>
        <p:spPr>
          <a:xfrm rot="18675165">
            <a:off x="5823238" y="2764567"/>
            <a:ext cx="1721892" cy="111485"/>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8" name="Rectangle 7"/>
          <p:cNvSpPr/>
          <p:nvPr/>
        </p:nvSpPr>
        <p:spPr>
          <a:xfrm rot="2101268">
            <a:off x="7087399" y="2521642"/>
            <a:ext cx="1563077" cy="8862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9" name="Rectangle 8"/>
          <p:cNvSpPr/>
          <p:nvPr/>
        </p:nvSpPr>
        <p:spPr>
          <a:xfrm>
            <a:off x="3386166" y="2795644"/>
            <a:ext cx="76200" cy="2819400"/>
          </a:xfrm>
          <a:prstGeom prst="rect">
            <a:avLst/>
          </a:prstGeom>
          <a:effectLst>
            <a:outerShdw blurRad="40000" dist="23000" dir="5400000" rotWithShape="0">
              <a:srgbClr val="000000">
                <a:alpha val="35000"/>
              </a:srgbClr>
            </a:outerShdw>
            <a:reflection blurRad="6350" stA="50000" endA="300" endPos="38500" dist="508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10" name="Rectangle 9"/>
          <p:cNvSpPr/>
          <p:nvPr/>
        </p:nvSpPr>
        <p:spPr>
          <a:xfrm>
            <a:off x="5748366" y="2338444"/>
            <a:ext cx="76200" cy="2819400"/>
          </a:xfrm>
          <a:prstGeom prst="rect">
            <a:avLst/>
          </a:prstGeom>
          <a:effectLst>
            <a:outerShdw blurRad="40000" dist="23000" dir="5400000" rotWithShape="0">
              <a:srgbClr val="000000">
                <a:alpha val="35000"/>
              </a:srgbClr>
            </a:outerShdw>
            <a:reflection blurRad="6350" stA="50000" endA="300" endPos="38500" dist="508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11" name="Rectangle 10"/>
          <p:cNvSpPr/>
          <p:nvPr/>
        </p:nvSpPr>
        <p:spPr>
          <a:xfrm rot="20922033">
            <a:off x="3358231" y="2472544"/>
            <a:ext cx="2460347" cy="1128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2" name="Rectangle 11"/>
          <p:cNvSpPr/>
          <p:nvPr/>
        </p:nvSpPr>
        <p:spPr>
          <a:xfrm rot="18675165">
            <a:off x="3134821" y="2055011"/>
            <a:ext cx="1721892" cy="111485"/>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3" name="Rectangle 12"/>
          <p:cNvSpPr/>
          <p:nvPr/>
        </p:nvSpPr>
        <p:spPr>
          <a:xfrm rot="2101268">
            <a:off x="4398982" y="1812086"/>
            <a:ext cx="1563077" cy="8862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2" name="Rectangle 21"/>
          <p:cNvSpPr/>
          <p:nvPr/>
        </p:nvSpPr>
        <p:spPr>
          <a:xfrm rot="875544">
            <a:off x="3351312" y="306434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25" name="Rectangle 24"/>
          <p:cNvSpPr/>
          <p:nvPr/>
        </p:nvSpPr>
        <p:spPr>
          <a:xfrm rot="875544">
            <a:off x="4494312" y="169274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27" name="Rectangle 26"/>
          <p:cNvSpPr/>
          <p:nvPr/>
        </p:nvSpPr>
        <p:spPr>
          <a:xfrm rot="875544">
            <a:off x="3884712" y="237698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38"/>
          <p:cNvSpPr/>
          <p:nvPr/>
        </p:nvSpPr>
        <p:spPr>
          <a:xfrm rot="2738002" flipV="1">
            <a:off x="1154106" y="1532870"/>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40" name="Rectangle 39"/>
          <p:cNvSpPr/>
          <p:nvPr/>
        </p:nvSpPr>
        <p:spPr>
          <a:xfrm rot="6684349" flipV="1">
            <a:off x="2082753" y="1349624"/>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38" name="Rectangle 37"/>
          <p:cNvSpPr/>
          <p:nvPr/>
        </p:nvSpPr>
        <p:spPr>
          <a:xfrm rot="2738002" flipV="1">
            <a:off x="3898008" y="2264843"/>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41" name="Rectangle 40"/>
          <p:cNvSpPr/>
          <p:nvPr/>
        </p:nvSpPr>
        <p:spPr>
          <a:xfrm rot="6684349" flipV="1">
            <a:off x="4826655" y="2081597"/>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37" name="Rectangle 36"/>
          <p:cNvSpPr/>
          <p:nvPr/>
        </p:nvSpPr>
        <p:spPr>
          <a:xfrm rot="2738002" flipV="1">
            <a:off x="6564305" y="3011416"/>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3" name="Rectangle 22"/>
          <p:cNvSpPr/>
          <p:nvPr/>
        </p:nvSpPr>
        <p:spPr>
          <a:xfrm rot="875544">
            <a:off x="5673672" y="256826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36" name="Rectangle 35"/>
          <p:cNvSpPr/>
          <p:nvPr/>
        </p:nvSpPr>
        <p:spPr>
          <a:xfrm rot="6684349" flipV="1">
            <a:off x="7492952" y="2828170"/>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9" name="Rectangle 28"/>
          <p:cNvSpPr/>
          <p:nvPr/>
        </p:nvSpPr>
        <p:spPr>
          <a:xfrm rot="875544">
            <a:off x="5103912" y="214838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4" name="Rectangle 3"/>
          <p:cNvSpPr/>
          <p:nvPr/>
        </p:nvSpPr>
        <p:spPr>
          <a:xfrm>
            <a:off x="6074583" y="3505200"/>
            <a:ext cx="76200" cy="2819400"/>
          </a:xfrm>
          <a:prstGeom prst="rect">
            <a:avLst/>
          </a:prstGeom>
          <a:effectLst>
            <a:outerShdw blurRad="40000" dist="23000" dir="5400000" rotWithShape="0">
              <a:srgbClr val="000000">
                <a:alpha val="35000"/>
              </a:srgbClr>
            </a:outerShdw>
            <a:reflection blurRad="6350" stA="50000" endA="300" endPos="38500" dist="508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5" name="Rectangle 4"/>
          <p:cNvSpPr/>
          <p:nvPr/>
        </p:nvSpPr>
        <p:spPr>
          <a:xfrm>
            <a:off x="8436783" y="3048000"/>
            <a:ext cx="76200" cy="2819400"/>
          </a:xfrm>
          <a:prstGeom prst="rect">
            <a:avLst/>
          </a:prstGeom>
          <a:effectLst>
            <a:outerShdw blurRad="40000" dist="23000" dir="5400000" rotWithShape="0">
              <a:srgbClr val="000000">
                <a:alpha val="35000"/>
              </a:srgbClr>
            </a:outerShdw>
            <a:reflection blurRad="6350" stA="50000" endA="300" endPos="38500" dist="508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6" name="Rectangle 5"/>
          <p:cNvSpPr/>
          <p:nvPr/>
        </p:nvSpPr>
        <p:spPr>
          <a:xfrm rot="20922033">
            <a:off x="6046648" y="3182100"/>
            <a:ext cx="2460347" cy="1128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7" name="Rectangle 6"/>
          <p:cNvSpPr/>
          <p:nvPr/>
        </p:nvSpPr>
        <p:spPr>
          <a:xfrm rot="18675165">
            <a:off x="5823238" y="2764567"/>
            <a:ext cx="1721892" cy="111485"/>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8" name="Rectangle 7"/>
          <p:cNvSpPr/>
          <p:nvPr/>
        </p:nvSpPr>
        <p:spPr>
          <a:xfrm rot="2101268">
            <a:off x="7087399" y="2521642"/>
            <a:ext cx="1563077" cy="8862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9" name="Rectangle 8"/>
          <p:cNvSpPr/>
          <p:nvPr/>
        </p:nvSpPr>
        <p:spPr>
          <a:xfrm>
            <a:off x="3386166" y="2795644"/>
            <a:ext cx="76200" cy="2819400"/>
          </a:xfrm>
          <a:prstGeom prst="rect">
            <a:avLst/>
          </a:prstGeom>
          <a:effectLst>
            <a:outerShdw blurRad="40000" dist="23000" dir="5400000" rotWithShape="0">
              <a:srgbClr val="000000">
                <a:alpha val="35000"/>
              </a:srgbClr>
            </a:outerShdw>
            <a:reflection blurRad="6350" stA="50000" endA="300" endPos="38500" dist="508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10" name="Rectangle 9"/>
          <p:cNvSpPr/>
          <p:nvPr/>
        </p:nvSpPr>
        <p:spPr>
          <a:xfrm>
            <a:off x="5748366" y="2338444"/>
            <a:ext cx="76200" cy="2819400"/>
          </a:xfrm>
          <a:prstGeom prst="rect">
            <a:avLst/>
          </a:prstGeom>
          <a:effectLst>
            <a:outerShdw blurRad="40000" dist="23000" dir="5400000" rotWithShape="0">
              <a:srgbClr val="000000">
                <a:alpha val="35000"/>
              </a:srgbClr>
            </a:outerShdw>
            <a:reflection blurRad="6350" stA="50000" endA="300" endPos="38500" dist="508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11" name="Rectangle 10"/>
          <p:cNvSpPr/>
          <p:nvPr/>
        </p:nvSpPr>
        <p:spPr>
          <a:xfrm rot="20922033">
            <a:off x="3358231" y="2472544"/>
            <a:ext cx="2460347" cy="1128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4" name="Rectangle 13"/>
          <p:cNvSpPr/>
          <p:nvPr/>
        </p:nvSpPr>
        <p:spPr>
          <a:xfrm>
            <a:off x="664383" y="2033644"/>
            <a:ext cx="76200" cy="2819400"/>
          </a:xfrm>
          <a:prstGeom prst="rect">
            <a:avLst/>
          </a:prstGeom>
          <a:effectLst>
            <a:outerShdw blurRad="40000" dist="23000" dir="5400000" rotWithShape="0">
              <a:srgbClr val="000000">
                <a:alpha val="35000"/>
              </a:srgbClr>
            </a:outerShdw>
            <a:reflection blurRad="6350" stA="50000" endA="300" endPos="38500" dist="508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15" name="Rectangle 14"/>
          <p:cNvSpPr/>
          <p:nvPr/>
        </p:nvSpPr>
        <p:spPr>
          <a:xfrm>
            <a:off x="3026583" y="1576444"/>
            <a:ext cx="76200" cy="2819400"/>
          </a:xfrm>
          <a:prstGeom prst="rect">
            <a:avLst/>
          </a:prstGeom>
          <a:effectLst>
            <a:outerShdw blurRad="40000" dist="23000" dir="5400000" rotWithShape="0">
              <a:srgbClr val="000000">
                <a:alpha val="35000"/>
              </a:srgbClr>
            </a:outerShdw>
            <a:reflection blurRad="6350" stA="50000" endA="300" endPos="38500" dist="508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16" name="Rectangle 15"/>
          <p:cNvSpPr/>
          <p:nvPr/>
        </p:nvSpPr>
        <p:spPr>
          <a:xfrm rot="20922033">
            <a:off x="636448" y="1710544"/>
            <a:ext cx="2460347" cy="1128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7" name="Rectangle 16"/>
          <p:cNvSpPr/>
          <p:nvPr/>
        </p:nvSpPr>
        <p:spPr>
          <a:xfrm rot="18675165">
            <a:off x="413038" y="1293011"/>
            <a:ext cx="1721892" cy="111485"/>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2" name="Rectangle 11"/>
          <p:cNvSpPr/>
          <p:nvPr/>
        </p:nvSpPr>
        <p:spPr>
          <a:xfrm rot="18675165">
            <a:off x="3134821" y="2055011"/>
            <a:ext cx="1721892" cy="111485"/>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3" name="Rectangle 12"/>
          <p:cNvSpPr/>
          <p:nvPr/>
        </p:nvSpPr>
        <p:spPr>
          <a:xfrm rot="2101268">
            <a:off x="4398982" y="1812086"/>
            <a:ext cx="1563077" cy="8862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8" name="Rectangle 17"/>
          <p:cNvSpPr/>
          <p:nvPr/>
        </p:nvSpPr>
        <p:spPr>
          <a:xfrm rot="2101268">
            <a:off x="1677199" y="1050086"/>
            <a:ext cx="1563077" cy="8862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2" name="Rectangle 21"/>
          <p:cNvSpPr/>
          <p:nvPr/>
        </p:nvSpPr>
        <p:spPr>
          <a:xfrm rot="875544">
            <a:off x="3351312" y="306434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25" name="Rectangle 24"/>
          <p:cNvSpPr/>
          <p:nvPr/>
        </p:nvSpPr>
        <p:spPr>
          <a:xfrm rot="875544">
            <a:off x="4494312" y="169274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27" name="Rectangle 26"/>
          <p:cNvSpPr/>
          <p:nvPr/>
        </p:nvSpPr>
        <p:spPr>
          <a:xfrm rot="875544">
            <a:off x="3884712" y="237698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38"/>
          <p:cNvSpPr/>
          <p:nvPr/>
        </p:nvSpPr>
        <p:spPr>
          <a:xfrm rot="2738002" flipV="1">
            <a:off x="1154106" y="1532870"/>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40" name="Rectangle 39"/>
          <p:cNvSpPr/>
          <p:nvPr/>
        </p:nvSpPr>
        <p:spPr>
          <a:xfrm rot="6684349" flipV="1">
            <a:off x="2082753" y="1349624"/>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38" name="Rectangle 37"/>
          <p:cNvSpPr/>
          <p:nvPr/>
        </p:nvSpPr>
        <p:spPr>
          <a:xfrm rot="2738002" flipV="1">
            <a:off x="3898008" y="2264843"/>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1" name="Rectangle 20"/>
          <p:cNvSpPr/>
          <p:nvPr/>
        </p:nvSpPr>
        <p:spPr>
          <a:xfrm rot="875544">
            <a:off x="2970312" y="184358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41" name="Rectangle 40"/>
          <p:cNvSpPr/>
          <p:nvPr/>
        </p:nvSpPr>
        <p:spPr>
          <a:xfrm rot="6684349" flipV="1">
            <a:off x="4826655" y="2081597"/>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37" name="Rectangle 36"/>
          <p:cNvSpPr/>
          <p:nvPr/>
        </p:nvSpPr>
        <p:spPr>
          <a:xfrm rot="2738002" flipV="1">
            <a:off x="6564305" y="3011416"/>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3" name="Rectangle 22"/>
          <p:cNvSpPr/>
          <p:nvPr/>
        </p:nvSpPr>
        <p:spPr>
          <a:xfrm rot="875544">
            <a:off x="5673672" y="256826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36" name="Rectangle 35"/>
          <p:cNvSpPr/>
          <p:nvPr/>
        </p:nvSpPr>
        <p:spPr>
          <a:xfrm rot="6684349" flipV="1">
            <a:off x="7492952" y="2828170"/>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9" name="Rectangle 28"/>
          <p:cNvSpPr/>
          <p:nvPr/>
        </p:nvSpPr>
        <p:spPr>
          <a:xfrm rot="875544">
            <a:off x="5103912" y="214838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28" name="Rectangle 27"/>
          <p:cNvSpPr/>
          <p:nvPr/>
        </p:nvSpPr>
        <p:spPr>
          <a:xfrm rot="875544">
            <a:off x="2366546" y="142370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4" name="Rectangle 3"/>
          <p:cNvSpPr/>
          <p:nvPr/>
        </p:nvSpPr>
        <p:spPr>
          <a:xfrm>
            <a:off x="6074583" y="3505200"/>
            <a:ext cx="76200" cy="2819400"/>
          </a:xfrm>
          <a:prstGeom prst="rect">
            <a:avLst/>
          </a:prstGeom>
          <a:effectLst>
            <a:outerShdw blurRad="40000" dist="23000" dir="5400000" rotWithShape="0">
              <a:srgbClr val="000000">
                <a:alpha val="35000"/>
              </a:srgbClr>
            </a:outerShdw>
            <a:reflection blurRad="6350" stA="50000" endA="300" endPos="38500" dist="508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5" name="Rectangle 4"/>
          <p:cNvSpPr/>
          <p:nvPr/>
        </p:nvSpPr>
        <p:spPr>
          <a:xfrm>
            <a:off x="8436783" y="3048000"/>
            <a:ext cx="76200" cy="2819400"/>
          </a:xfrm>
          <a:prstGeom prst="rect">
            <a:avLst/>
          </a:prstGeom>
          <a:effectLst>
            <a:outerShdw blurRad="40000" dist="23000" dir="5400000" rotWithShape="0">
              <a:srgbClr val="000000">
                <a:alpha val="35000"/>
              </a:srgbClr>
            </a:outerShdw>
            <a:reflection blurRad="6350" stA="50000" endA="300" endPos="38500" dist="508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6" name="Rectangle 5"/>
          <p:cNvSpPr/>
          <p:nvPr/>
        </p:nvSpPr>
        <p:spPr>
          <a:xfrm rot="20922033">
            <a:off x="6046648" y="3182100"/>
            <a:ext cx="2460347" cy="1128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7" name="Rectangle 6"/>
          <p:cNvSpPr/>
          <p:nvPr/>
        </p:nvSpPr>
        <p:spPr>
          <a:xfrm rot="18675165">
            <a:off x="5823238" y="2764567"/>
            <a:ext cx="1721892" cy="111485"/>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8" name="Rectangle 7"/>
          <p:cNvSpPr/>
          <p:nvPr/>
        </p:nvSpPr>
        <p:spPr>
          <a:xfrm rot="2101268">
            <a:off x="7087399" y="2521642"/>
            <a:ext cx="1563077" cy="8862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9" name="Rectangle 8"/>
          <p:cNvSpPr/>
          <p:nvPr/>
        </p:nvSpPr>
        <p:spPr>
          <a:xfrm>
            <a:off x="3386166" y="2795644"/>
            <a:ext cx="76200" cy="2819400"/>
          </a:xfrm>
          <a:prstGeom prst="rect">
            <a:avLst/>
          </a:prstGeom>
          <a:effectLst>
            <a:outerShdw blurRad="40000" dist="23000" dir="5400000" rotWithShape="0">
              <a:srgbClr val="000000">
                <a:alpha val="35000"/>
              </a:srgbClr>
            </a:outerShdw>
            <a:reflection blurRad="6350" stA="50000" endA="300" endPos="38500" dist="508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10" name="Rectangle 9"/>
          <p:cNvSpPr/>
          <p:nvPr/>
        </p:nvSpPr>
        <p:spPr>
          <a:xfrm>
            <a:off x="5748366" y="2338444"/>
            <a:ext cx="76200" cy="2819400"/>
          </a:xfrm>
          <a:prstGeom prst="rect">
            <a:avLst/>
          </a:prstGeom>
          <a:effectLst>
            <a:outerShdw blurRad="40000" dist="23000" dir="5400000" rotWithShape="0">
              <a:srgbClr val="000000">
                <a:alpha val="35000"/>
              </a:srgbClr>
            </a:outerShdw>
            <a:reflection blurRad="6350" stA="50000" endA="300" endPos="38500" dist="508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11" name="Rectangle 10"/>
          <p:cNvSpPr/>
          <p:nvPr/>
        </p:nvSpPr>
        <p:spPr>
          <a:xfrm rot="20922033">
            <a:off x="3358231" y="2472544"/>
            <a:ext cx="2460347" cy="1128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4" name="Rectangle 13"/>
          <p:cNvSpPr/>
          <p:nvPr/>
        </p:nvSpPr>
        <p:spPr>
          <a:xfrm>
            <a:off x="664383" y="2033644"/>
            <a:ext cx="76200" cy="2819400"/>
          </a:xfrm>
          <a:prstGeom prst="rect">
            <a:avLst/>
          </a:prstGeom>
          <a:effectLst>
            <a:outerShdw blurRad="40000" dist="23000" dir="5400000" rotWithShape="0">
              <a:srgbClr val="000000">
                <a:alpha val="35000"/>
              </a:srgbClr>
            </a:outerShdw>
            <a:reflection blurRad="6350" stA="50000" endA="300" endPos="38500" dist="508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15" name="Rectangle 14"/>
          <p:cNvSpPr/>
          <p:nvPr/>
        </p:nvSpPr>
        <p:spPr>
          <a:xfrm>
            <a:off x="3026583" y="1576444"/>
            <a:ext cx="76200" cy="2819400"/>
          </a:xfrm>
          <a:prstGeom prst="rect">
            <a:avLst/>
          </a:prstGeom>
          <a:effectLst>
            <a:outerShdw blurRad="40000" dist="23000" dir="5400000" rotWithShape="0">
              <a:srgbClr val="000000">
                <a:alpha val="35000"/>
              </a:srgbClr>
            </a:outerShdw>
            <a:reflection blurRad="6350" stA="50000" endA="300" endPos="38500" dist="508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16" name="Rectangle 15"/>
          <p:cNvSpPr/>
          <p:nvPr/>
        </p:nvSpPr>
        <p:spPr>
          <a:xfrm rot="20922033">
            <a:off x="636448" y="1710544"/>
            <a:ext cx="2460347" cy="1128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7" name="Rectangle 16"/>
          <p:cNvSpPr/>
          <p:nvPr/>
        </p:nvSpPr>
        <p:spPr>
          <a:xfrm rot="18675165">
            <a:off x="413038" y="1293011"/>
            <a:ext cx="1721892" cy="111485"/>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0" name="Rectangle 19"/>
          <p:cNvSpPr/>
          <p:nvPr/>
        </p:nvSpPr>
        <p:spPr>
          <a:xfrm rot="875544">
            <a:off x="613946" y="233966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12" name="Rectangle 11"/>
          <p:cNvSpPr/>
          <p:nvPr/>
        </p:nvSpPr>
        <p:spPr>
          <a:xfrm rot="18675165">
            <a:off x="3134821" y="2055011"/>
            <a:ext cx="1721892" cy="111485"/>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3" name="Rectangle 12"/>
          <p:cNvSpPr/>
          <p:nvPr/>
        </p:nvSpPr>
        <p:spPr>
          <a:xfrm rot="2101268">
            <a:off x="4398982" y="1812086"/>
            <a:ext cx="1563077" cy="8862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8" name="Rectangle 17"/>
          <p:cNvSpPr/>
          <p:nvPr/>
        </p:nvSpPr>
        <p:spPr>
          <a:xfrm rot="2101268">
            <a:off x="1677199" y="1050086"/>
            <a:ext cx="1563077" cy="8862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2" name="Rectangle 21"/>
          <p:cNvSpPr/>
          <p:nvPr/>
        </p:nvSpPr>
        <p:spPr>
          <a:xfrm rot="875544">
            <a:off x="3351312" y="306434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24" name="Rectangle 23"/>
          <p:cNvSpPr/>
          <p:nvPr/>
        </p:nvSpPr>
        <p:spPr>
          <a:xfrm rot="875544">
            <a:off x="1756946" y="96806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25" name="Rectangle 24"/>
          <p:cNvSpPr/>
          <p:nvPr/>
        </p:nvSpPr>
        <p:spPr>
          <a:xfrm rot="875544">
            <a:off x="4494312" y="169274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26" name="Rectangle 25"/>
          <p:cNvSpPr/>
          <p:nvPr/>
        </p:nvSpPr>
        <p:spPr>
          <a:xfrm rot="875544">
            <a:off x="1147346" y="165230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27" name="Rectangle 26"/>
          <p:cNvSpPr/>
          <p:nvPr/>
        </p:nvSpPr>
        <p:spPr>
          <a:xfrm rot="875544">
            <a:off x="3884712" y="237698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273206" y="6048057"/>
            <a:ext cx="4660994" cy="124143"/>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34" name="Rectangle 33"/>
          <p:cNvSpPr/>
          <p:nvPr/>
        </p:nvSpPr>
        <p:spPr>
          <a:xfrm>
            <a:off x="2286000" y="3076257"/>
            <a:ext cx="4660994" cy="124143"/>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35" name="Rectangle 34"/>
          <p:cNvSpPr/>
          <p:nvPr/>
        </p:nvSpPr>
        <p:spPr>
          <a:xfrm>
            <a:off x="2286000" y="152400"/>
            <a:ext cx="4660994" cy="124143"/>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0" name="Rectangle 19"/>
          <p:cNvSpPr/>
          <p:nvPr/>
        </p:nvSpPr>
        <p:spPr>
          <a:xfrm rot="5400000">
            <a:off x="834326" y="4568126"/>
            <a:ext cx="2971800"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42" name="Rectangle 41"/>
          <p:cNvSpPr/>
          <p:nvPr/>
        </p:nvSpPr>
        <p:spPr>
          <a:xfrm rot="5400000">
            <a:off x="5406325" y="4568126"/>
            <a:ext cx="2971800"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43" name="Rectangle 42"/>
          <p:cNvSpPr/>
          <p:nvPr/>
        </p:nvSpPr>
        <p:spPr>
          <a:xfrm rot="5400000">
            <a:off x="1977326" y="4568126"/>
            <a:ext cx="2971800"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44" name="Rectangle 43"/>
          <p:cNvSpPr/>
          <p:nvPr/>
        </p:nvSpPr>
        <p:spPr>
          <a:xfrm rot="5400000">
            <a:off x="3120326" y="4568126"/>
            <a:ext cx="2971800"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45" name="Rectangle 44"/>
          <p:cNvSpPr/>
          <p:nvPr/>
        </p:nvSpPr>
        <p:spPr>
          <a:xfrm rot="5400000">
            <a:off x="3120326" y="4568126"/>
            <a:ext cx="2971800"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46" name="Rectangle 45"/>
          <p:cNvSpPr/>
          <p:nvPr/>
        </p:nvSpPr>
        <p:spPr>
          <a:xfrm rot="5400000">
            <a:off x="4263326" y="4568126"/>
            <a:ext cx="2971800"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47" name="Rectangle 46"/>
          <p:cNvSpPr/>
          <p:nvPr/>
        </p:nvSpPr>
        <p:spPr>
          <a:xfrm rot="5400000">
            <a:off x="842074" y="1596326"/>
            <a:ext cx="2971800"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48" name="Rectangle 47"/>
          <p:cNvSpPr/>
          <p:nvPr/>
        </p:nvSpPr>
        <p:spPr>
          <a:xfrm rot="5400000">
            <a:off x="5414073" y="1596326"/>
            <a:ext cx="2971800"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49" name="Rectangle 48"/>
          <p:cNvSpPr/>
          <p:nvPr/>
        </p:nvSpPr>
        <p:spPr>
          <a:xfrm rot="5400000">
            <a:off x="1985074" y="1596326"/>
            <a:ext cx="2971800"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50" name="Rectangle 49"/>
          <p:cNvSpPr/>
          <p:nvPr/>
        </p:nvSpPr>
        <p:spPr>
          <a:xfrm rot="5400000">
            <a:off x="3128074" y="1596326"/>
            <a:ext cx="2971800"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51" name="Rectangle 50"/>
          <p:cNvSpPr/>
          <p:nvPr/>
        </p:nvSpPr>
        <p:spPr>
          <a:xfrm rot="5400000">
            <a:off x="4271074" y="1596326"/>
            <a:ext cx="2971800"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cxnSp>
        <p:nvCxnSpPr>
          <p:cNvPr id="53" name="Straight Connector 52"/>
          <p:cNvCxnSpPr/>
          <p:nvPr/>
        </p:nvCxnSpPr>
        <p:spPr>
          <a:xfrm rot="5400000">
            <a:off x="381794" y="4648200"/>
            <a:ext cx="3047206"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1676400" y="3124200"/>
            <a:ext cx="457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1676400" y="6172200"/>
            <a:ext cx="457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1752600" y="3048000"/>
            <a:ext cx="3048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5400000">
            <a:off x="1752600" y="6096000"/>
            <a:ext cx="3048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1579270" y="4343400"/>
            <a:ext cx="325730" cy="523220"/>
          </a:xfrm>
          <a:prstGeom prst="rect">
            <a:avLst/>
          </a:prstGeom>
          <a:noFill/>
        </p:spPr>
        <p:txBody>
          <a:bodyPr wrap="none" rtlCol="0">
            <a:spAutoFit/>
          </a:bodyPr>
          <a:lstStyle/>
          <a:p>
            <a:r>
              <a:rPr lang="en-US" sz="2800" dirty="0" smtClean="0"/>
              <a:t>s</a:t>
            </a:r>
            <a:endParaRPr lang="en-US" sz="2800" dirty="0"/>
          </a:p>
        </p:txBody>
      </p:sp>
      <p:cxnSp>
        <p:nvCxnSpPr>
          <p:cNvPr id="68" name="Straight Connector 67"/>
          <p:cNvCxnSpPr/>
          <p:nvPr/>
        </p:nvCxnSpPr>
        <p:spPr>
          <a:xfrm>
            <a:off x="2286794" y="6629400"/>
            <a:ext cx="1143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2058194" y="6629400"/>
            <a:ext cx="457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5400000">
            <a:off x="3201988" y="6628606"/>
            <a:ext cx="457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2572252" y="6182380"/>
            <a:ext cx="373820" cy="523220"/>
          </a:xfrm>
          <a:prstGeom prst="rect">
            <a:avLst/>
          </a:prstGeom>
          <a:noFill/>
        </p:spPr>
        <p:txBody>
          <a:bodyPr wrap="none" rtlCol="0">
            <a:spAutoFit/>
          </a:bodyPr>
          <a:lstStyle/>
          <a:p>
            <a:r>
              <a:rPr lang="en-US" sz="2800" dirty="0" smtClean="0"/>
              <a:t>p</a:t>
            </a:r>
            <a:endParaRPr lang="en-US" sz="2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p:nvPr/>
        </p:nvSpPr>
        <p:spPr>
          <a:xfrm rot="875544">
            <a:off x="2970312" y="184358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39" name="Rectangle 38"/>
          <p:cNvSpPr/>
          <p:nvPr/>
        </p:nvSpPr>
        <p:spPr>
          <a:xfrm rot="6684349" flipV="1">
            <a:off x="4826655" y="2081597"/>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3" name="Rectangle 22"/>
          <p:cNvSpPr/>
          <p:nvPr/>
        </p:nvSpPr>
        <p:spPr>
          <a:xfrm rot="875544">
            <a:off x="5673672" y="256826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41" name="Rectangle 40"/>
          <p:cNvSpPr/>
          <p:nvPr/>
        </p:nvSpPr>
        <p:spPr>
          <a:xfrm rot="6684349" flipV="1">
            <a:off x="7492952" y="2828170"/>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40" name="Rectangle 39"/>
          <p:cNvSpPr/>
          <p:nvPr/>
        </p:nvSpPr>
        <p:spPr>
          <a:xfrm rot="2738002" flipV="1">
            <a:off x="6564305" y="3011416"/>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38" name="Rectangle 37"/>
          <p:cNvSpPr/>
          <p:nvPr/>
        </p:nvSpPr>
        <p:spPr>
          <a:xfrm rot="2738002" flipV="1">
            <a:off x="3898008" y="2264843"/>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36" name="Rectangle 35"/>
          <p:cNvSpPr/>
          <p:nvPr/>
        </p:nvSpPr>
        <p:spPr>
          <a:xfrm rot="2738002" flipV="1">
            <a:off x="1154106" y="1532870"/>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37" name="Rectangle 36"/>
          <p:cNvSpPr/>
          <p:nvPr/>
        </p:nvSpPr>
        <p:spPr>
          <a:xfrm rot="6684349" flipV="1">
            <a:off x="2082753" y="1349624"/>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9" name="Rectangle 28"/>
          <p:cNvSpPr/>
          <p:nvPr/>
        </p:nvSpPr>
        <p:spPr>
          <a:xfrm rot="875544">
            <a:off x="5103912" y="214838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28" name="Rectangle 27"/>
          <p:cNvSpPr/>
          <p:nvPr/>
        </p:nvSpPr>
        <p:spPr>
          <a:xfrm rot="875544">
            <a:off x="2366546" y="142370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4" name="Rectangle 3"/>
          <p:cNvSpPr/>
          <p:nvPr/>
        </p:nvSpPr>
        <p:spPr>
          <a:xfrm>
            <a:off x="6074583" y="3505200"/>
            <a:ext cx="76200" cy="2819400"/>
          </a:xfrm>
          <a:prstGeom prst="rect">
            <a:avLst/>
          </a:prstGeom>
          <a:effectLst>
            <a:outerShdw blurRad="40000" dist="23000" dir="5400000" rotWithShape="0">
              <a:srgbClr val="000000">
                <a:alpha val="35000"/>
              </a:srgbClr>
            </a:outerShdw>
            <a:reflection blurRad="6350" stA="50000" endA="300" endPos="38500" dist="508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5" name="Rectangle 4"/>
          <p:cNvSpPr/>
          <p:nvPr/>
        </p:nvSpPr>
        <p:spPr>
          <a:xfrm>
            <a:off x="8436783" y="3048000"/>
            <a:ext cx="76200" cy="2819400"/>
          </a:xfrm>
          <a:prstGeom prst="rect">
            <a:avLst/>
          </a:prstGeom>
          <a:effectLst>
            <a:outerShdw blurRad="40000" dist="23000" dir="5400000" rotWithShape="0">
              <a:srgbClr val="000000">
                <a:alpha val="35000"/>
              </a:srgbClr>
            </a:outerShdw>
            <a:reflection blurRad="6350" stA="50000" endA="300" endPos="38500" dist="508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6" name="Rectangle 5"/>
          <p:cNvSpPr/>
          <p:nvPr/>
        </p:nvSpPr>
        <p:spPr>
          <a:xfrm rot="20922033">
            <a:off x="6046648" y="3182100"/>
            <a:ext cx="2460347" cy="1128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7" name="Rectangle 6"/>
          <p:cNvSpPr/>
          <p:nvPr/>
        </p:nvSpPr>
        <p:spPr>
          <a:xfrm rot="18675165">
            <a:off x="5823238" y="2764567"/>
            <a:ext cx="1721892" cy="111485"/>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8" name="Rectangle 7"/>
          <p:cNvSpPr/>
          <p:nvPr/>
        </p:nvSpPr>
        <p:spPr>
          <a:xfrm rot="2101268">
            <a:off x="7087399" y="2521642"/>
            <a:ext cx="1563077" cy="8862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9" name="Rectangle 8"/>
          <p:cNvSpPr/>
          <p:nvPr/>
        </p:nvSpPr>
        <p:spPr>
          <a:xfrm>
            <a:off x="3386166" y="2795644"/>
            <a:ext cx="76200" cy="2819400"/>
          </a:xfrm>
          <a:prstGeom prst="rect">
            <a:avLst/>
          </a:prstGeom>
          <a:effectLst>
            <a:outerShdw blurRad="40000" dist="23000" dir="5400000" rotWithShape="0">
              <a:srgbClr val="000000">
                <a:alpha val="35000"/>
              </a:srgbClr>
            </a:outerShdw>
            <a:reflection blurRad="6350" stA="50000" endA="300" endPos="38500" dist="508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10" name="Rectangle 9"/>
          <p:cNvSpPr/>
          <p:nvPr/>
        </p:nvSpPr>
        <p:spPr>
          <a:xfrm>
            <a:off x="5748366" y="2338444"/>
            <a:ext cx="76200" cy="2819400"/>
          </a:xfrm>
          <a:prstGeom prst="rect">
            <a:avLst/>
          </a:prstGeom>
          <a:effectLst>
            <a:outerShdw blurRad="40000" dist="23000" dir="5400000" rotWithShape="0">
              <a:srgbClr val="000000">
                <a:alpha val="35000"/>
              </a:srgbClr>
            </a:outerShdw>
            <a:reflection blurRad="6350" stA="50000" endA="300" endPos="38500" dist="508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11" name="Rectangle 10"/>
          <p:cNvSpPr/>
          <p:nvPr/>
        </p:nvSpPr>
        <p:spPr>
          <a:xfrm rot="20922033">
            <a:off x="3358231" y="2472544"/>
            <a:ext cx="2460347" cy="1128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4" name="Rectangle 13"/>
          <p:cNvSpPr/>
          <p:nvPr/>
        </p:nvSpPr>
        <p:spPr>
          <a:xfrm>
            <a:off x="664383" y="2033644"/>
            <a:ext cx="76200" cy="2819400"/>
          </a:xfrm>
          <a:prstGeom prst="rect">
            <a:avLst/>
          </a:prstGeom>
          <a:effectLst>
            <a:outerShdw blurRad="40000" dist="23000" dir="5400000" rotWithShape="0">
              <a:srgbClr val="000000">
                <a:alpha val="35000"/>
              </a:srgbClr>
            </a:outerShdw>
            <a:reflection blurRad="6350" stA="50000" endA="300" endPos="38500" dist="508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15" name="Rectangle 14"/>
          <p:cNvSpPr/>
          <p:nvPr/>
        </p:nvSpPr>
        <p:spPr>
          <a:xfrm>
            <a:off x="3026583" y="1576444"/>
            <a:ext cx="76200" cy="2819400"/>
          </a:xfrm>
          <a:prstGeom prst="rect">
            <a:avLst/>
          </a:prstGeom>
          <a:effectLst>
            <a:outerShdw blurRad="40000" dist="23000" dir="5400000" rotWithShape="0">
              <a:srgbClr val="000000">
                <a:alpha val="35000"/>
              </a:srgbClr>
            </a:outerShdw>
            <a:reflection blurRad="6350" stA="50000" endA="300" endPos="38500" dist="508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16" name="Rectangle 15"/>
          <p:cNvSpPr/>
          <p:nvPr/>
        </p:nvSpPr>
        <p:spPr>
          <a:xfrm rot="20922033">
            <a:off x="636448" y="1710544"/>
            <a:ext cx="2460347" cy="1128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7" name="Rectangle 16"/>
          <p:cNvSpPr/>
          <p:nvPr/>
        </p:nvSpPr>
        <p:spPr>
          <a:xfrm rot="18675165">
            <a:off x="413038" y="1293011"/>
            <a:ext cx="1721892" cy="111485"/>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0" name="Rectangle 19"/>
          <p:cNvSpPr/>
          <p:nvPr/>
        </p:nvSpPr>
        <p:spPr>
          <a:xfrm rot="875544">
            <a:off x="613946" y="233966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12" name="Rectangle 11"/>
          <p:cNvSpPr/>
          <p:nvPr/>
        </p:nvSpPr>
        <p:spPr>
          <a:xfrm rot="18675165">
            <a:off x="3134821" y="2055011"/>
            <a:ext cx="1721892" cy="111485"/>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3" name="Rectangle 12"/>
          <p:cNvSpPr/>
          <p:nvPr/>
        </p:nvSpPr>
        <p:spPr>
          <a:xfrm rot="2101268">
            <a:off x="4398982" y="1812086"/>
            <a:ext cx="1563077" cy="8862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8" name="Rectangle 17"/>
          <p:cNvSpPr/>
          <p:nvPr/>
        </p:nvSpPr>
        <p:spPr>
          <a:xfrm rot="2101268">
            <a:off x="1677199" y="1050086"/>
            <a:ext cx="1563077" cy="8862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2" name="Rectangle 21"/>
          <p:cNvSpPr/>
          <p:nvPr/>
        </p:nvSpPr>
        <p:spPr>
          <a:xfrm rot="875544">
            <a:off x="3351312" y="306434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24" name="Rectangle 23"/>
          <p:cNvSpPr/>
          <p:nvPr/>
        </p:nvSpPr>
        <p:spPr>
          <a:xfrm rot="875544">
            <a:off x="1756946" y="96806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25" name="Rectangle 24"/>
          <p:cNvSpPr/>
          <p:nvPr/>
        </p:nvSpPr>
        <p:spPr>
          <a:xfrm rot="875544">
            <a:off x="4494312" y="169274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26" name="Rectangle 25"/>
          <p:cNvSpPr/>
          <p:nvPr/>
        </p:nvSpPr>
        <p:spPr>
          <a:xfrm rot="875544">
            <a:off x="1147346" y="165230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27" name="Rectangle 26"/>
          <p:cNvSpPr/>
          <p:nvPr/>
        </p:nvSpPr>
        <p:spPr>
          <a:xfrm rot="875544">
            <a:off x="3884712" y="237698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cxnSp>
        <p:nvCxnSpPr>
          <p:cNvPr id="43" name="Straight Connector 42"/>
          <p:cNvCxnSpPr/>
          <p:nvPr/>
        </p:nvCxnSpPr>
        <p:spPr>
          <a:xfrm flipV="1">
            <a:off x="6096000" y="3810000"/>
            <a:ext cx="7620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a:stCxn id="27" idx="3"/>
          </p:cNvCxnSpPr>
          <p:nvPr/>
        </p:nvCxnSpPr>
        <p:spPr>
          <a:xfrm>
            <a:off x="6695024" y="2778780"/>
            <a:ext cx="10576" cy="13360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a:off x="6515100" y="3771900"/>
            <a:ext cx="3810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5677694" y="4076700"/>
            <a:ext cx="838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5905500" y="3924300"/>
            <a:ext cx="3810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6248400" y="3897868"/>
            <a:ext cx="373820" cy="523220"/>
          </a:xfrm>
          <a:prstGeom prst="rect">
            <a:avLst/>
          </a:prstGeom>
          <a:noFill/>
        </p:spPr>
        <p:txBody>
          <a:bodyPr wrap="none" rtlCol="0">
            <a:spAutoFit/>
          </a:bodyPr>
          <a:lstStyle/>
          <a:p>
            <a:r>
              <a:rPr lang="en-US" sz="2800" dirty="0" smtClean="0"/>
              <a:t>p</a:t>
            </a:r>
            <a:endParaRPr lang="en-US" sz="2800" dirty="0"/>
          </a:p>
        </p:txBody>
      </p:sp>
      <p:cxnSp>
        <p:nvCxnSpPr>
          <p:cNvPr id="53" name="Straight Connector 52"/>
          <p:cNvCxnSpPr/>
          <p:nvPr/>
        </p:nvCxnSpPr>
        <p:spPr>
          <a:xfrm>
            <a:off x="3429000" y="3733800"/>
            <a:ext cx="2667000" cy="76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5400000">
            <a:off x="3010694" y="3771106"/>
            <a:ext cx="838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a:off x="5677694" y="4533106"/>
            <a:ext cx="838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238500" y="3695701"/>
            <a:ext cx="3810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5905500" y="4457700"/>
            <a:ext cx="3810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4419600" y="4050268"/>
            <a:ext cx="325730" cy="523220"/>
          </a:xfrm>
          <a:prstGeom prst="rect">
            <a:avLst/>
          </a:prstGeom>
          <a:noFill/>
        </p:spPr>
        <p:txBody>
          <a:bodyPr wrap="none" rtlCol="0">
            <a:spAutoFit/>
          </a:bodyPr>
          <a:lstStyle/>
          <a:p>
            <a:r>
              <a:rPr lang="en-US" sz="2800" dirty="0" smtClean="0"/>
              <a:t>s</a:t>
            </a:r>
            <a:endParaRPr lang="en-US" sz="2800" dirty="0"/>
          </a:p>
        </p:txBody>
      </p:sp>
      <p:cxnSp>
        <p:nvCxnSpPr>
          <p:cNvPr id="61" name="Straight Arrow Connector 60"/>
          <p:cNvCxnSpPr/>
          <p:nvPr/>
        </p:nvCxnSpPr>
        <p:spPr>
          <a:xfrm rot="5400000">
            <a:off x="3352800" y="1371600"/>
            <a:ext cx="1219200" cy="1588"/>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63" name="TextBox 62"/>
          <p:cNvSpPr txBox="1"/>
          <p:nvPr/>
        </p:nvSpPr>
        <p:spPr>
          <a:xfrm>
            <a:off x="3962400" y="152400"/>
            <a:ext cx="3944413" cy="707886"/>
          </a:xfrm>
          <a:prstGeom prst="rect">
            <a:avLst/>
          </a:prstGeom>
          <a:noFill/>
        </p:spPr>
        <p:txBody>
          <a:bodyPr wrap="none" rtlCol="0">
            <a:spAutoFit/>
          </a:bodyPr>
          <a:lstStyle/>
          <a:p>
            <a:r>
              <a:rPr lang="en-US" sz="2000" dirty="0" smtClean="0"/>
              <a:t>How much area is contributing load </a:t>
            </a:r>
          </a:p>
          <a:p>
            <a:r>
              <a:rPr lang="en-US" sz="2000" dirty="0" smtClean="0"/>
              <a:t>here as point load</a:t>
            </a:r>
            <a:endParaRPr lang="en-US" sz="2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a:xfrm rot="875544">
            <a:off x="5673672" y="256826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41" name="Rectangle 40"/>
          <p:cNvSpPr/>
          <p:nvPr/>
        </p:nvSpPr>
        <p:spPr>
          <a:xfrm rot="6684349" flipV="1">
            <a:off x="7492952" y="2828170"/>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40" name="Rectangle 39"/>
          <p:cNvSpPr/>
          <p:nvPr/>
        </p:nvSpPr>
        <p:spPr>
          <a:xfrm rot="2738002" flipV="1">
            <a:off x="6564305" y="3011416"/>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38" name="Rectangle 37"/>
          <p:cNvSpPr/>
          <p:nvPr/>
        </p:nvSpPr>
        <p:spPr>
          <a:xfrm rot="2738002" flipV="1">
            <a:off x="3898008" y="2264843"/>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36" name="Rectangle 35"/>
          <p:cNvSpPr/>
          <p:nvPr/>
        </p:nvSpPr>
        <p:spPr>
          <a:xfrm rot="2738002" flipV="1">
            <a:off x="1154106" y="1532870"/>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37" name="Rectangle 36"/>
          <p:cNvSpPr/>
          <p:nvPr/>
        </p:nvSpPr>
        <p:spPr>
          <a:xfrm rot="6684349" flipV="1">
            <a:off x="2082753" y="1349624"/>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9" name="Rectangle 28"/>
          <p:cNvSpPr/>
          <p:nvPr/>
        </p:nvSpPr>
        <p:spPr>
          <a:xfrm rot="875544">
            <a:off x="5103912" y="214838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28" name="Rectangle 27"/>
          <p:cNvSpPr/>
          <p:nvPr/>
        </p:nvSpPr>
        <p:spPr>
          <a:xfrm rot="875544">
            <a:off x="2366546" y="142370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4" name="Rectangle 3"/>
          <p:cNvSpPr/>
          <p:nvPr/>
        </p:nvSpPr>
        <p:spPr>
          <a:xfrm>
            <a:off x="6074583" y="3505200"/>
            <a:ext cx="76200" cy="2819400"/>
          </a:xfrm>
          <a:prstGeom prst="rect">
            <a:avLst/>
          </a:prstGeom>
          <a:effectLst>
            <a:outerShdw blurRad="40000" dist="23000" dir="5400000" rotWithShape="0">
              <a:srgbClr val="000000">
                <a:alpha val="35000"/>
              </a:srgbClr>
            </a:outerShdw>
            <a:reflection blurRad="6350" stA="50000" endA="300" endPos="38500" dist="508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5" name="Rectangle 4"/>
          <p:cNvSpPr/>
          <p:nvPr/>
        </p:nvSpPr>
        <p:spPr>
          <a:xfrm>
            <a:off x="8436783" y="3048000"/>
            <a:ext cx="76200" cy="2819400"/>
          </a:xfrm>
          <a:prstGeom prst="rect">
            <a:avLst/>
          </a:prstGeom>
          <a:effectLst>
            <a:outerShdw blurRad="40000" dist="23000" dir="5400000" rotWithShape="0">
              <a:srgbClr val="000000">
                <a:alpha val="35000"/>
              </a:srgbClr>
            </a:outerShdw>
            <a:reflection blurRad="6350" stA="50000" endA="300" endPos="38500" dist="508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6" name="Rectangle 5"/>
          <p:cNvSpPr/>
          <p:nvPr/>
        </p:nvSpPr>
        <p:spPr>
          <a:xfrm rot="20922033">
            <a:off x="6046648" y="3182100"/>
            <a:ext cx="2460347" cy="1128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7" name="Rectangle 6"/>
          <p:cNvSpPr/>
          <p:nvPr/>
        </p:nvSpPr>
        <p:spPr>
          <a:xfrm rot="18675165">
            <a:off x="5823238" y="2764567"/>
            <a:ext cx="1721892" cy="111485"/>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8" name="Rectangle 7"/>
          <p:cNvSpPr/>
          <p:nvPr/>
        </p:nvSpPr>
        <p:spPr>
          <a:xfrm rot="2101268">
            <a:off x="7087399" y="2521642"/>
            <a:ext cx="1563077" cy="8862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9" name="Rectangle 8"/>
          <p:cNvSpPr/>
          <p:nvPr/>
        </p:nvSpPr>
        <p:spPr>
          <a:xfrm>
            <a:off x="3386166" y="2795644"/>
            <a:ext cx="76200" cy="2819400"/>
          </a:xfrm>
          <a:prstGeom prst="rect">
            <a:avLst/>
          </a:prstGeom>
          <a:effectLst>
            <a:outerShdw blurRad="40000" dist="23000" dir="5400000" rotWithShape="0">
              <a:srgbClr val="000000">
                <a:alpha val="35000"/>
              </a:srgbClr>
            </a:outerShdw>
            <a:reflection blurRad="6350" stA="50000" endA="300" endPos="38500" dist="508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10" name="Rectangle 9"/>
          <p:cNvSpPr/>
          <p:nvPr/>
        </p:nvSpPr>
        <p:spPr>
          <a:xfrm>
            <a:off x="5748366" y="2338444"/>
            <a:ext cx="76200" cy="2819400"/>
          </a:xfrm>
          <a:prstGeom prst="rect">
            <a:avLst/>
          </a:prstGeom>
          <a:effectLst>
            <a:outerShdw blurRad="40000" dist="23000" dir="5400000" rotWithShape="0">
              <a:srgbClr val="000000">
                <a:alpha val="35000"/>
              </a:srgbClr>
            </a:outerShdw>
            <a:reflection blurRad="6350" stA="50000" endA="300" endPos="38500" dist="508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11" name="Rectangle 10"/>
          <p:cNvSpPr/>
          <p:nvPr/>
        </p:nvSpPr>
        <p:spPr>
          <a:xfrm rot="20922033">
            <a:off x="3358231" y="2472544"/>
            <a:ext cx="2460347" cy="1128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4" name="Rectangle 13"/>
          <p:cNvSpPr/>
          <p:nvPr/>
        </p:nvSpPr>
        <p:spPr>
          <a:xfrm>
            <a:off x="664383" y="2033644"/>
            <a:ext cx="76200" cy="2819400"/>
          </a:xfrm>
          <a:prstGeom prst="rect">
            <a:avLst/>
          </a:prstGeom>
          <a:effectLst>
            <a:outerShdw blurRad="40000" dist="23000" dir="5400000" rotWithShape="0">
              <a:srgbClr val="000000">
                <a:alpha val="35000"/>
              </a:srgbClr>
            </a:outerShdw>
            <a:reflection blurRad="6350" stA="50000" endA="300" endPos="38500" dist="508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15" name="Rectangle 14"/>
          <p:cNvSpPr/>
          <p:nvPr/>
        </p:nvSpPr>
        <p:spPr>
          <a:xfrm>
            <a:off x="3026583" y="1576444"/>
            <a:ext cx="76200" cy="2819400"/>
          </a:xfrm>
          <a:prstGeom prst="rect">
            <a:avLst/>
          </a:prstGeom>
          <a:effectLst>
            <a:outerShdw blurRad="40000" dist="23000" dir="5400000" rotWithShape="0">
              <a:srgbClr val="000000">
                <a:alpha val="35000"/>
              </a:srgbClr>
            </a:outerShdw>
            <a:reflection blurRad="6350" stA="50000" endA="300" endPos="38500" dist="508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16" name="Rectangle 15"/>
          <p:cNvSpPr/>
          <p:nvPr/>
        </p:nvSpPr>
        <p:spPr>
          <a:xfrm rot="20922033">
            <a:off x="636448" y="1710544"/>
            <a:ext cx="2460347" cy="1128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7" name="Rectangle 16"/>
          <p:cNvSpPr/>
          <p:nvPr/>
        </p:nvSpPr>
        <p:spPr>
          <a:xfrm rot="18675165">
            <a:off x="413038" y="1293011"/>
            <a:ext cx="1721892" cy="111485"/>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0" name="Rectangle 19"/>
          <p:cNvSpPr/>
          <p:nvPr/>
        </p:nvSpPr>
        <p:spPr>
          <a:xfrm rot="875544">
            <a:off x="613946" y="233966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21" name="Rectangle 20"/>
          <p:cNvSpPr/>
          <p:nvPr/>
        </p:nvSpPr>
        <p:spPr>
          <a:xfrm rot="875544">
            <a:off x="2970312" y="184358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12" name="Rectangle 11"/>
          <p:cNvSpPr/>
          <p:nvPr/>
        </p:nvSpPr>
        <p:spPr>
          <a:xfrm rot="18675165">
            <a:off x="3134821" y="2055011"/>
            <a:ext cx="1721892" cy="111485"/>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3" name="Rectangle 12"/>
          <p:cNvSpPr/>
          <p:nvPr/>
        </p:nvSpPr>
        <p:spPr>
          <a:xfrm rot="2101268">
            <a:off x="4398982" y="1812086"/>
            <a:ext cx="1563077" cy="8862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8" name="Rectangle 17"/>
          <p:cNvSpPr/>
          <p:nvPr/>
        </p:nvSpPr>
        <p:spPr>
          <a:xfrm rot="2101268">
            <a:off x="1677199" y="1050086"/>
            <a:ext cx="1563077" cy="8862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2" name="Rectangle 21"/>
          <p:cNvSpPr/>
          <p:nvPr/>
        </p:nvSpPr>
        <p:spPr>
          <a:xfrm rot="875544">
            <a:off x="3351312" y="306434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24" name="Rectangle 23"/>
          <p:cNvSpPr/>
          <p:nvPr/>
        </p:nvSpPr>
        <p:spPr>
          <a:xfrm rot="875544">
            <a:off x="1756946" y="96806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25" name="Rectangle 24"/>
          <p:cNvSpPr/>
          <p:nvPr/>
        </p:nvSpPr>
        <p:spPr>
          <a:xfrm rot="875544">
            <a:off x="4494312" y="169274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26" name="Rectangle 25"/>
          <p:cNvSpPr/>
          <p:nvPr/>
        </p:nvSpPr>
        <p:spPr>
          <a:xfrm rot="875544">
            <a:off x="1147346" y="165230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39" name="Rectangle 38"/>
          <p:cNvSpPr/>
          <p:nvPr/>
        </p:nvSpPr>
        <p:spPr>
          <a:xfrm rot="6684349" flipV="1">
            <a:off x="4826655" y="2081597"/>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7" name="Rectangle 26"/>
          <p:cNvSpPr/>
          <p:nvPr/>
        </p:nvSpPr>
        <p:spPr>
          <a:xfrm rot="875544">
            <a:off x="3884712" y="237698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cxnSp>
        <p:nvCxnSpPr>
          <p:cNvPr id="43" name="Straight Connector 42"/>
          <p:cNvCxnSpPr/>
          <p:nvPr/>
        </p:nvCxnSpPr>
        <p:spPr>
          <a:xfrm flipV="1">
            <a:off x="6096000" y="3810000"/>
            <a:ext cx="7620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a:stCxn id="27" idx="3"/>
          </p:cNvCxnSpPr>
          <p:nvPr/>
        </p:nvCxnSpPr>
        <p:spPr>
          <a:xfrm>
            <a:off x="6695024" y="2778780"/>
            <a:ext cx="10576" cy="13360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a:off x="6515100" y="3771900"/>
            <a:ext cx="3810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5677694" y="4076700"/>
            <a:ext cx="838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5905500" y="3924300"/>
            <a:ext cx="3810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6248400" y="3897868"/>
            <a:ext cx="373820" cy="523220"/>
          </a:xfrm>
          <a:prstGeom prst="rect">
            <a:avLst/>
          </a:prstGeom>
          <a:noFill/>
        </p:spPr>
        <p:txBody>
          <a:bodyPr wrap="none" rtlCol="0">
            <a:spAutoFit/>
          </a:bodyPr>
          <a:lstStyle/>
          <a:p>
            <a:r>
              <a:rPr lang="en-US" sz="2800" dirty="0" smtClean="0"/>
              <a:t>p</a:t>
            </a:r>
            <a:endParaRPr lang="en-US" sz="2800" dirty="0"/>
          </a:p>
        </p:txBody>
      </p:sp>
      <p:cxnSp>
        <p:nvCxnSpPr>
          <p:cNvPr id="53" name="Straight Connector 52"/>
          <p:cNvCxnSpPr/>
          <p:nvPr/>
        </p:nvCxnSpPr>
        <p:spPr>
          <a:xfrm>
            <a:off x="3429000" y="3733800"/>
            <a:ext cx="2667000" cy="76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5400000">
            <a:off x="3010694" y="3771106"/>
            <a:ext cx="838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a:off x="5677694" y="4533106"/>
            <a:ext cx="838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238500" y="3695701"/>
            <a:ext cx="3810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5905500" y="4457700"/>
            <a:ext cx="3810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4419600" y="4050268"/>
            <a:ext cx="325730" cy="523220"/>
          </a:xfrm>
          <a:prstGeom prst="rect">
            <a:avLst/>
          </a:prstGeom>
          <a:noFill/>
        </p:spPr>
        <p:txBody>
          <a:bodyPr wrap="none" rtlCol="0">
            <a:spAutoFit/>
          </a:bodyPr>
          <a:lstStyle/>
          <a:p>
            <a:r>
              <a:rPr lang="en-US" sz="2800" dirty="0" smtClean="0"/>
              <a:t>s</a:t>
            </a:r>
            <a:endParaRPr lang="en-US" sz="2800" dirty="0"/>
          </a:p>
        </p:txBody>
      </p:sp>
      <p:sp>
        <p:nvSpPr>
          <p:cNvPr id="59" name="Freeform 58"/>
          <p:cNvSpPr/>
          <p:nvPr/>
        </p:nvSpPr>
        <p:spPr>
          <a:xfrm rot="875544">
            <a:off x="2334094" y="1466984"/>
            <a:ext cx="1978267" cy="430834"/>
          </a:xfrm>
          <a:custGeom>
            <a:avLst/>
            <a:gdLst>
              <a:gd name="connsiteX0" fmla="*/ 0 w 2856382"/>
              <a:gd name="connsiteY0" fmla="*/ 0 h 865745"/>
              <a:gd name="connsiteX1" fmla="*/ 2856382 w 2856382"/>
              <a:gd name="connsiteY1" fmla="*/ 0 h 865745"/>
              <a:gd name="connsiteX2" fmla="*/ 2856382 w 2856382"/>
              <a:gd name="connsiteY2" fmla="*/ 865745 h 865745"/>
              <a:gd name="connsiteX3" fmla="*/ 0 w 2856382"/>
              <a:gd name="connsiteY3" fmla="*/ 865745 h 865745"/>
              <a:gd name="connsiteX4" fmla="*/ 0 w 2856382"/>
              <a:gd name="connsiteY4" fmla="*/ 0 h 865745"/>
              <a:gd name="connsiteX0" fmla="*/ 570322 w 3426704"/>
              <a:gd name="connsiteY0" fmla="*/ 0 h 1064092"/>
              <a:gd name="connsiteX1" fmla="*/ 3426704 w 3426704"/>
              <a:gd name="connsiteY1" fmla="*/ 0 h 1064092"/>
              <a:gd name="connsiteX2" fmla="*/ 3426704 w 3426704"/>
              <a:gd name="connsiteY2" fmla="*/ 865745 h 1064092"/>
              <a:gd name="connsiteX3" fmla="*/ 0 w 3426704"/>
              <a:gd name="connsiteY3" fmla="*/ 1064092 h 1064092"/>
              <a:gd name="connsiteX4" fmla="*/ 570322 w 3426704"/>
              <a:gd name="connsiteY4" fmla="*/ 0 h 1064092"/>
              <a:gd name="connsiteX0" fmla="*/ 570322 w 3426704"/>
              <a:gd name="connsiteY0" fmla="*/ 0 h 1064092"/>
              <a:gd name="connsiteX1" fmla="*/ 3426704 w 3426704"/>
              <a:gd name="connsiteY1" fmla="*/ 0 h 1064092"/>
              <a:gd name="connsiteX2" fmla="*/ 3007276 w 3426704"/>
              <a:gd name="connsiteY2" fmla="*/ 1024396 h 1064092"/>
              <a:gd name="connsiteX3" fmla="*/ 0 w 3426704"/>
              <a:gd name="connsiteY3" fmla="*/ 1064092 h 1064092"/>
              <a:gd name="connsiteX4" fmla="*/ 570322 w 3426704"/>
              <a:gd name="connsiteY4" fmla="*/ 0 h 1064092"/>
              <a:gd name="connsiteX0" fmla="*/ 570322 w 3807323"/>
              <a:gd name="connsiteY0" fmla="*/ 0 h 1064092"/>
              <a:gd name="connsiteX1" fmla="*/ 3807323 w 3807323"/>
              <a:gd name="connsiteY1" fmla="*/ 18216 h 1064092"/>
              <a:gd name="connsiteX2" fmla="*/ 3007276 w 3807323"/>
              <a:gd name="connsiteY2" fmla="*/ 1024396 h 1064092"/>
              <a:gd name="connsiteX3" fmla="*/ 0 w 3807323"/>
              <a:gd name="connsiteY3" fmla="*/ 1064092 h 1064092"/>
              <a:gd name="connsiteX4" fmla="*/ 570322 w 3807323"/>
              <a:gd name="connsiteY4" fmla="*/ 0 h 1064092"/>
              <a:gd name="connsiteX0" fmla="*/ 570322 w 3807323"/>
              <a:gd name="connsiteY0" fmla="*/ 0 h 1064092"/>
              <a:gd name="connsiteX1" fmla="*/ 3807323 w 3807323"/>
              <a:gd name="connsiteY1" fmla="*/ 18216 h 1064092"/>
              <a:gd name="connsiteX2" fmla="*/ 2917848 w 3807323"/>
              <a:gd name="connsiteY2" fmla="*/ 1051312 h 1064092"/>
              <a:gd name="connsiteX3" fmla="*/ 0 w 3807323"/>
              <a:gd name="connsiteY3" fmla="*/ 1064092 h 1064092"/>
              <a:gd name="connsiteX4" fmla="*/ 570322 w 3807323"/>
              <a:gd name="connsiteY4" fmla="*/ 0 h 1064092"/>
              <a:gd name="connsiteX0" fmla="*/ 1050046 w 3807323"/>
              <a:gd name="connsiteY0" fmla="*/ 0 h 1113967"/>
              <a:gd name="connsiteX1" fmla="*/ 3807323 w 3807323"/>
              <a:gd name="connsiteY1" fmla="*/ 68091 h 1113967"/>
              <a:gd name="connsiteX2" fmla="*/ 2917848 w 3807323"/>
              <a:gd name="connsiteY2" fmla="*/ 1101187 h 1113967"/>
              <a:gd name="connsiteX3" fmla="*/ 0 w 3807323"/>
              <a:gd name="connsiteY3" fmla="*/ 1113967 h 1113967"/>
              <a:gd name="connsiteX4" fmla="*/ 1050046 w 3807323"/>
              <a:gd name="connsiteY4" fmla="*/ 0 h 1113967"/>
              <a:gd name="connsiteX0" fmla="*/ 1050046 w 3807323"/>
              <a:gd name="connsiteY0" fmla="*/ 0 h 1113967"/>
              <a:gd name="connsiteX1" fmla="*/ 3807323 w 3807323"/>
              <a:gd name="connsiteY1" fmla="*/ 68091 h 1113967"/>
              <a:gd name="connsiteX2" fmla="*/ 3329726 w 3807323"/>
              <a:gd name="connsiteY2" fmla="*/ 590466 h 1113967"/>
              <a:gd name="connsiteX3" fmla="*/ 0 w 3807323"/>
              <a:gd name="connsiteY3" fmla="*/ 1113967 h 1113967"/>
              <a:gd name="connsiteX4" fmla="*/ 1050046 w 3807323"/>
              <a:gd name="connsiteY4" fmla="*/ 0 h 1113967"/>
              <a:gd name="connsiteX0" fmla="*/ 495879 w 3253156"/>
              <a:gd name="connsiteY0" fmla="*/ 0 h 590466"/>
              <a:gd name="connsiteX1" fmla="*/ 3253156 w 3253156"/>
              <a:gd name="connsiteY1" fmla="*/ 68091 h 590466"/>
              <a:gd name="connsiteX2" fmla="*/ 2775559 w 3253156"/>
              <a:gd name="connsiteY2" fmla="*/ 590466 h 590466"/>
              <a:gd name="connsiteX3" fmla="*/ 0 w 3253156"/>
              <a:gd name="connsiteY3" fmla="*/ 584049 h 590466"/>
              <a:gd name="connsiteX4" fmla="*/ 495879 w 3253156"/>
              <a:gd name="connsiteY4" fmla="*/ 0 h 590466"/>
              <a:gd name="connsiteX0" fmla="*/ 495879 w 3151868"/>
              <a:gd name="connsiteY0" fmla="*/ 0 h 590466"/>
              <a:gd name="connsiteX1" fmla="*/ 3151868 w 3151868"/>
              <a:gd name="connsiteY1" fmla="*/ 159632 h 590466"/>
              <a:gd name="connsiteX2" fmla="*/ 2775559 w 3151868"/>
              <a:gd name="connsiteY2" fmla="*/ 590466 h 590466"/>
              <a:gd name="connsiteX3" fmla="*/ 0 w 3151868"/>
              <a:gd name="connsiteY3" fmla="*/ 584049 h 590466"/>
              <a:gd name="connsiteX4" fmla="*/ 495879 w 3151868"/>
              <a:gd name="connsiteY4" fmla="*/ 0 h 590466"/>
              <a:gd name="connsiteX0" fmla="*/ 290978 w 3151868"/>
              <a:gd name="connsiteY0" fmla="*/ 18235 h 430834"/>
              <a:gd name="connsiteX1" fmla="*/ 3151868 w 3151868"/>
              <a:gd name="connsiteY1" fmla="*/ 0 h 430834"/>
              <a:gd name="connsiteX2" fmla="*/ 2775559 w 3151868"/>
              <a:gd name="connsiteY2" fmla="*/ 430834 h 430834"/>
              <a:gd name="connsiteX3" fmla="*/ 0 w 3151868"/>
              <a:gd name="connsiteY3" fmla="*/ 424417 h 430834"/>
              <a:gd name="connsiteX4" fmla="*/ 290978 w 3151868"/>
              <a:gd name="connsiteY4" fmla="*/ 18235 h 4308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51868" h="430834">
                <a:moveTo>
                  <a:pt x="290978" y="18235"/>
                </a:moveTo>
                <a:lnTo>
                  <a:pt x="3151868" y="0"/>
                </a:lnTo>
                <a:lnTo>
                  <a:pt x="2775559" y="430834"/>
                </a:lnTo>
                <a:lnTo>
                  <a:pt x="0" y="424417"/>
                </a:lnTo>
                <a:lnTo>
                  <a:pt x="290978" y="18235"/>
                </a:lnTo>
                <a:close/>
              </a:path>
            </a:pathLst>
          </a:cu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6" name="Freeform 45"/>
          <p:cNvSpPr/>
          <p:nvPr/>
        </p:nvSpPr>
        <p:spPr>
          <a:xfrm rot="875544">
            <a:off x="2037967" y="1766255"/>
            <a:ext cx="1978267" cy="430834"/>
          </a:xfrm>
          <a:custGeom>
            <a:avLst/>
            <a:gdLst>
              <a:gd name="connsiteX0" fmla="*/ 0 w 2856382"/>
              <a:gd name="connsiteY0" fmla="*/ 0 h 865745"/>
              <a:gd name="connsiteX1" fmla="*/ 2856382 w 2856382"/>
              <a:gd name="connsiteY1" fmla="*/ 0 h 865745"/>
              <a:gd name="connsiteX2" fmla="*/ 2856382 w 2856382"/>
              <a:gd name="connsiteY2" fmla="*/ 865745 h 865745"/>
              <a:gd name="connsiteX3" fmla="*/ 0 w 2856382"/>
              <a:gd name="connsiteY3" fmla="*/ 865745 h 865745"/>
              <a:gd name="connsiteX4" fmla="*/ 0 w 2856382"/>
              <a:gd name="connsiteY4" fmla="*/ 0 h 865745"/>
              <a:gd name="connsiteX0" fmla="*/ 570322 w 3426704"/>
              <a:gd name="connsiteY0" fmla="*/ 0 h 1064092"/>
              <a:gd name="connsiteX1" fmla="*/ 3426704 w 3426704"/>
              <a:gd name="connsiteY1" fmla="*/ 0 h 1064092"/>
              <a:gd name="connsiteX2" fmla="*/ 3426704 w 3426704"/>
              <a:gd name="connsiteY2" fmla="*/ 865745 h 1064092"/>
              <a:gd name="connsiteX3" fmla="*/ 0 w 3426704"/>
              <a:gd name="connsiteY3" fmla="*/ 1064092 h 1064092"/>
              <a:gd name="connsiteX4" fmla="*/ 570322 w 3426704"/>
              <a:gd name="connsiteY4" fmla="*/ 0 h 1064092"/>
              <a:gd name="connsiteX0" fmla="*/ 570322 w 3426704"/>
              <a:gd name="connsiteY0" fmla="*/ 0 h 1064092"/>
              <a:gd name="connsiteX1" fmla="*/ 3426704 w 3426704"/>
              <a:gd name="connsiteY1" fmla="*/ 0 h 1064092"/>
              <a:gd name="connsiteX2" fmla="*/ 3007276 w 3426704"/>
              <a:gd name="connsiteY2" fmla="*/ 1024396 h 1064092"/>
              <a:gd name="connsiteX3" fmla="*/ 0 w 3426704"/>
              <a:gd name="connsiteY3" fmla="*/ 1064092 h 1064092"/>
              <a:gd name="connsiteX4" fmla="*/ 570322 w 3426704"/>
              <a:gd name="connsiteY4" fmla="*/ 0 h 1064092"/>
              <a:gd name="connsiteX0" fmla="*/ 570322 w 3807323"/>
              <a:gd name="connsiteY0" fmla="*/ 0 h 1064092"/>
              <a:gd name="connsiteX1" fmla="*/ 3807323 w 3807323"/>
              <a:gd name="connsiteY1" fmla="*/ 18216 h 1064092"/>
              <a:gd name="connsiteX2" fmla="*/ 3007276 w 3807323"/>
              <a:gd name="connsiteY2" fmla="*/ 1024396 h 1064092"/>
              <a:gd name="connsiteX3" fmla="*/ 0 w 3807323"/>
              <a:gd name="connsiteY3" fmla="*/ 1064092 h 1064092"/>
              <a:gd name="connsiteX4" fmla="*/ 570322 w 3807323"/>
              <a:gd name="connsiteY4" fmla="*/ 0 h 1064092"/>
              <a:gd name="connsiteX0" fmla="*/ 570322 w 3807323"/>
              <a:gd name="connsiteY0" fmla="*/ 0 h 1064092"/>
              <a:gd name="connsiteX1" fmla="*/ 3807323 w 3807323"/>
              <a:gd name="connsiteY1" fmla="*/ 18216 h 1064092"/>
              <a:gd name="connsiteX2" fmla="*/ 2917848 w 3807323"/>
              <a:gd name="connsiteY2" fmla="*/ 1051312 h 1064092"/>
              <a:gd name="connsiteX3" fmla="*/ 0 w 3807323"/>
              <a:gd name="connsiteY3" fmla="*/ 1064092 h 1064092"/>
              <a:gd name="connsiteX4" fmla="*/ 570322 w 3807323"/>
              <a:gd name="connsiteY4" fmla="*/ 0 h 1064092"/>
              <a:gd name="connsiteX0" fmla="*/ 1050046 w 3807323"/>
              <a:gd name="connsiteY0" fmla="*/ 0 h 1113967"/>
              <a:gd name="connsiteX1" fmla="*/ 3807323 w 3807323"/>
              <a:gd name="connsiteY1" fmla="*/ 68091 h 1113967"/>
              <a:gd name="connsiteX2" fmla="*/ 2917848 w 3807323"/>
              <a:gd name="connsiteY2" fmla="*/ 1101187 h 1113967"/>
              <a:gd name="connsiteX3" fmla="*/ 0 w 3807323"/>
              <a:gd name="connsiteY3" fmla="*/ 1113967 h 1113967"/>
              <a:gd name="connsiteX4" fmla="*/ 1050046 w 3807323"/>
              <a:gd name="connsiteY4" fmla="*/ 0 h 1113967"/>
              <a:gd name="connsiteX0" fmla="*/ 1050046 w 3807323"/>
              <a:gd name="connsiteY0" fmla="*/ 0 h 1113967"/>
              <a:gd name="connsiteX1" fmla="*/ 3807323 w 3807323"/>
              <a:gd name="connsiteY1" fmla="*/ 68091 h 1113967"/>
              <a:gd name="connsiteX2" fmla="*/ 3329726 w 3807323"/>
              <a:gd name="connsiteY2" fmla="*/ 590466 h 1113967"/>
              <a:gd name="connsiteX3" fmla="*/ 0 w 3807323"/>
              <a:gd name="connsiteY3" fmla="*/ 1113967 h 1113967"/>
              <a:gd name="connsiteX4" fmla="*/ 1050046 w 3807323"/>
              <a:gd name="connsiteY4" fmla="*/ 0 h 1113967"/>
              <a:gd name="connsiteX0" fmla="*/ 495879 w 3253156"/>
              <a:gd name="connsiteY0" fmla="*/ 0 h 590466"/>
              <a:gd name="connsiteX1" fmla="*/ 3253156 w 3253156"/>
              <a:gd name="connsiteY1" fmla="*/ 68091 h 590466"/>
              <a:gd name="connsiteX2" fmla="*/ 2775559 w 3253156"/>
              <a:gd name="connsiteY2" fmla="*/ 590466 h 590466"/>
              <a:gd name="connsiteX3" fmla="*/ 0 w 3253156"/>
              <a:gd name="connsiteY3" fmla="*/ 584049 h 590466"/>
              <a:gd name="connsiteX4" fmla="*/ 495879 w 3253156"/>
              <a:gd name="connsiteY4" fmla="*/ 0 h 590466"/>
              <a:gd name="connsiteX0" fmla="*/ 495879 w 3151868"/>
              <a:gd name="connsiteY0" fmla="*/ 0 h 590466"/>
              <a:gd name="connsiteX1" fmla="*/ 3151868 w 3151868"/>
              <a:gd name="connsiteY1" fmla="*/ 159632 h 590466"/>
              <a:gd name="connsiteX2" fmla="*/ 2775559 w 3151868"/>
              <a:gd name="connsiteY2" fmla="*/ 590466 h 590466"/>
              <a:gd name="connsiteX3" fmla="*/ 0 w 3151868"/>
              <a:gd name="connsiteY3" fmla="*/ 584049 h 590466"/>
              <a:gd name="connsiteX4" fmla="*/ 495879 w 3151868"/>
              <a:gd name="connsiteY4" fmla="*/ 0 h 590466"/>
              <a:gd name="connsiteX0" fmla="*/ 290978 w 3151868"/>
              <a:gd name="connsiteY0" fmla="*/ 18235 h 430834"/>
              <a:gd name="connsiteX1" fmla="*/ 3151868 w 3151868"/>
              <a:gd name="connsiteY1" fmla="*/ 0 h 430834"/>
              <a:gd name="connsiteX2" fmla="*/ 2775559 w 3151868"/>
              <a:gd name="connsiteY2" fmla="*/ 430834 h 430834"/>
              <a:gd name="connsiteX3" fmla="*/ 0 w 3151868"/>
              <a:gd name="connsiteY3" fmla="*/ 424417 h 430834"/>
              <a:gd name="connsiteX4" fmla="*/ 290978 w 3151868"/>
              <a:gd name="connsiteY4" fmla="*/ 18235 h 4308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51868" h="430834">
                <a:moveTo>
                  <a:pt x="290978" y="18235"/>
                </a:moveTo>
                <a:lnTo>
                  <a:pt x="3151868" y="0"/>
                </a:lnTo>
                <a:lnTo>
                  <a:pt x="2775559" y="430834"/>
                </a:lnTo>
                <a:lnTo>
                  <a:pt x="0" y="424417"/>
                </a:lnTo>
                <a:lnTo>
                  <a:pt x="290978" y="18235"/>
                </a:lnTo>
                <a:close/>
              </a:path>
            </a:pathLst>
          </a:cu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8" name="Freeform 47"/>
          <p:cNvSpPr/>
          <p:nvPr/>
        </p:nvSpPr>
        <p:spPr>
          <a:xfrm rot="875544">
            <a:off x="4022043" y="1900776"/>
            <a:ext cx="1978267" cy="453666"/>
          </a:xfrm>
          <a:custGeom>
            <a:avLst/>
            <a:gdLst>
              <a:gd name="connsiteX0" fmla="*/ 0 w 2856382"/>
              <a:gd name="connsiteY0" fmla="*/ 0 h 865745"/>
              <a:gd name="connsiteX1" fmla="*/ 2856382 w 2856382"/>
              <a:gd name="connsiteY1" fmla="*/ 0 h 865745"/>
              <a:gd name="connsiteX2" fmla="*/ 2856382 w 2856382"/>
              <a:gd name="connsiteY2" fmla="*/ 865745 h 865745"/>
              <a:gd name="connsiteX3" fmla="*/ 0 w 2856382"/>
              <a:gd name="connsiteY3" fmla="*/ 865745 h 865745"/>
              <a:gd name="connsiteX4" fmla="*/ 0 w 2856382"/>
              <a:gd name="connsiteY4" fmla="*/ 0 h 865745"/>
              <a:gd name="connsiteX0" fmla="*/ 570322 w 3426704"/>
              <a:gd name="connsiteY0" fmla="*/ 0 h 1064092"/>
              <a:gd name="connsiteX1" fmla="*/ 3426704 w 3426704"/>
              <a:gd name="connsiteY1" fmla="*/ 0 h 1064092"/>
              <a:gd name="connsiteX2" fmla="*/ 3426704 w 3426704"/>
              <a:gd name="connsiteY2" fmla="*/ 865745 h 1064092"/>
              <a:gd name="connsiteX3" fmla="*/ 0 w 3426704"/>
              <a:gd name="connsiteY3" fmla="*/ 1064092 h 1064092"/>
              <a:gd name="connsiteX4" fmla="*/ 570322 w 3426704"/>
              <a:gd name="connsiteY4" fmla="*/ 0 h 1064092"/>
              <a:gd name="connsiteX0" fmla="*/ 570322 w 3426704"/>
              <a:gd name="connsiteY0" fmla="*/ 0 h 1064092"/>
              <a:gd name="connsiteX1" fmla="*/ 3426704 w 3426704"/>
              <a:gd name="connsiteY1" fmla="*/ 0 h 1064092"/>
              <a:gd name="connsiteX2" fmla="*/ 3007276 w 3426704"/>
              <a:gd name="connsiteY2" fmla="*/ 1024396 h 1064092"/>
              <a:gd name="connsiteX3" fmla="*/ 0 w 3426704"/>
              <a:gd name="connsiteY3" fmla="*/ 1064092 h 1064092"/>
              <a:gd name="connsiteX4" fmla="*/ 570322 w 3426704"/>
              <a:gd name="connsiteY4" fmla="*/ 0 h 1064092"/>
              <a:gd name="connsiteX0" fmla="*/ 570322 w 3807323"/>
              <a:gd name="connsiteY0" fmla="*/ 0 h 1064092"/>
              <a:gd name="connsiteX1" fmla="*/ 3807323 w 3807323"/>
              <a:gd name="connsiteY1" fmla="*/ 18216 h 1064092"/>
              <a:gd name="connsiteX2" fmla="*/ 3007276 w 3807323"/>
              <a:gd name="connsiteY2" fmla="*/ 1024396 h 1064092"/>
              <a:gd name="connsiteX3" fmla="*/ 0 w 3807323"/>
              <a:gd name="connsiteY3" fmla="*/ 1064092 h 1064092"/>
              <a:gd name="connsiteX4" fmla="*/ 570322 w 3807323"/>
              <a:gd name="connsiteY4" fmla="*/ 0 h 1064092"/>
              <a:gd name="connsiteX0" fmla="*/ 570322 w 3807323"/>
              <a:gd name="connsiteY0" fmla="*/ 0 h 1064092"/>
              <a:gd name="connsiteX1" fmla="*/ 3807323 w 3807323"/>
              <a:gd name="connsiteY1" fmla="*/ 18216 h 1064092"/>
              <a:gd name="connsiteX2" fmla="*/ 2917848 w 3807323"/>
              <a:gd name="connsiteY2" fmla="*/ 1051312 h 1064092"/>
              <a:gd name="connsiteX3" fmla="*/ 0 w 3807323"/>
              <a:gd name="connsiteY3" fmla="*/ 1064092 h 1064092"/>
              <a:gd name="connsiteX4" fmla="*/ 570322 w 3807323"/>
              <a:gd name="connsiteY4" fmla="*/ 0 h 1064092"/>
              <a:gd name="connsiteX0" fmla="*/ 1050046 w 3807323"/>
              <a:gd name="connsiteY0" fmla="*/ 0 h 1113967"/>
              <a:gd name="connsiteX1" fmla="*/ 3807323 w 3807323"/>
              <a:gd name="connsiteY1" fmla="*/ 68091 h 1113967"/>
              <a:gd name="connsiteX2" fmla="*/ 2917848 w 3807323"/>
              <a:gd name="connsiteY2" fmla="*/ 1101187 h 1113967"/>
              <a:gd name="connsiteX3" fmla="*/ 0 w 3807323"/>
              <a:gd name="connsiteY3" fmla="*/ 1113967 h 1113967"/>
              <a:gd name="connsiteX4" fmla="*/ 1050046 w 3807323"/>
              <a:gd name="connsiteY4" fmla="*/ 0 h 1113967"/>
              <a:gd name="connsiteX0" fmla="*/ 1050046 w 3807323"/>
              <a:gd name="connsiteY0" fmla="*/ 0 h 1113967"/>
              <a:gd name="connsiteX1" fmla="*/ 3807323 w 3807323"/>
              <a:gd name="connsiteY1" fmla="*/ 68091 h 1113967"/>
              <a:gd name="connsiteX2" fmla="*/ 3329726 w 3807323"/>
              <a:gd name="connsiteY2" fmla="*/ 590466 h 1113967"/>
              <a:gd name="connsiteX3" fmla="*/ 0 w 3807323"/>
              <a:gd name="connsiteY3" fmla="*/ 1113967 h 1113967"/>
              <a:gd name="connsiteX4" fmla="*/ 1050046 w 3807323"/>
              <a:gd name="connsiteY4" fmla="*/ 0 h 1113967"/>
              <a:gd name="connsiteX0" fmla="*/ 495879 w 3253156"/>
              <a:gd name="connsiteY0" fmla="*/ 0 h 590466"/>
              <a:gd name="connsiteX1" fmla="*/ 3253156 w 3253156"/>
              <a:gd name="connsiteY1" fmla="*/ 68091 h 590466"/>
              <a:gd name="connsiteX2" fmla="*/ 2775559 w 3253156"/>
              <a:gd name="connsiteY2" fmla="*/ 590466 h 590466"/>
              <a:gd name="connsiteX3" fmla="*/ 0 w 3253156"/>
              <a:gd name="connsiteY3" fmla="*/ 584049 h 590466"/>
              <a:gd name="connsiteX4" fmla="*/ 495879 w 3253156"/>
              <a:gd name="connsiteY4" fmla="*/ 0 h 590466"/>
              <a:gd name="connsiteX0" fmla="*/ 495879 w 3151868"/>
              <a:gd name="connsiteY0" fmla="*/ 0 h 590466"/>
              <a:gd name="connsiteX1" fmla="*/ 3151868 w 3151868"/>
              <a:gd name="connsiteY1" fmla="*/ 159632 h 590466"/>
              <a:gd name="connsiteX2" fmla="*/ 2775559 w 3151868"/>
              <a:gd name="connsiteY2" fmla="*/ 590466 h 590466"/>
              <a:gd name="connsiteX3" fmla="*/ 0 w 3151868"/>
              <a:gd name="connsiteY3" fmla="*/ 584049 h 590466"/>
              <a:gd name="connsiteX4" fmla="*/ 495879 w 3151868"/>
              <a:gd name="connsiteY4" fmla="*/ 0 h 590466"/>
              <a:gd name="connsiteX0" fmla="*/ 290978 w 3151868"/>
              <a:gd name="connsiteY0" fmla="*/ 18235 h 430834"/>
              <a:gd name="connsiteX1" fmla="*/ 3151868 w 3151868"/>
              <a:gd name="connsiteY1" fmla="*/ 0 h 430834"/>
              <a:gd name="connsiteX2" fmla="*/ 2775559 w 3151868"/>
              <a:gd name="connsiteY2" fmla="*/ 430834 h 430834"/>
              <a:gd name="connsiteX3" fmla="*/ 0 w 3151868"/>
              <a:gd name="connsiteY3" fmla="*/ 424417 h 430834"/>
              <a:gd name="connsiteX4" fmla="*/ 290978 w 3151868"/>
              <a:gd name="connsiteY4" fmla="*/ 18235 h 430834"/>
              <a:gd name="connsiteX0" fmla="*/ 375409 w 3151868"/>
              <a:gd name="connsiteY0" fmla="*/ 0 h 453666"/>
              <a:gd name="connsiteX1" fmla="*/ 3151868 w 3151868"/>
              <a:gd name="connsiteY1" fmla="*/ 22832 h 453666"/>
              <a:gd name="connsiteX2" fmla="*/ 2775559 w 3151868"/>
              <a:gd name="connsiteY2" fmla="*/ 453666 h 453666"/>
              <a:gd name="connsiteX3" fmla="*/ 0 w 3151868"/>
              <a:gd name="connsiteY3" fmla="*/ 447249 h 453666"/>
              <a:gd name="connsiteX4" fmla="*/ 375409 w 3151868"/>
              <a:gd name="connsiteY4" fmla="*/ 0 h 4536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51868" h="453666">
                <a:moveTo>
                  <a:pt x="375409" y="0"/>
                </a:moveTo>
                <a:lnTo>
                  <a:pt x="3151868" y="22832"/>
                </a:lnTo>
                <a:lnTo>
                  <a:pt x="2775559" y="453666"/>
                </a:lnTo>
                <a:lnTo>
                  <a:pt x="0" y="447249"/>
                </a:lnTo>
                <a:lnTo>
                  <a:pt x="375409" y="0"/>
                </a:lnTo>
                <a:close/>
              </a:path>
            </a:pathLst>
          </a:cu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2" name="Freeform 51"/>
          <p:cNvSpPr/>
          <p:nvPr/>
        </p:nvSpPr>
        <p:spPr>
          <a:xfrm rot="875544">
            <a:off x="3713996" y="2207309"/>
            <a:ext cx="1989258" cy="444877"/>
          </a:xfrm>
          <a:custGeom>
            <a:avLst/>
            <a:gdLst>
              <a:gd name="connsiteX0" fmla="*/ 0 w 2856382"/>
              <a:gd name="connsiteY0" fmla="*/ 0 h 865745"/>
              <a:gd name="connsiteX1" fmla="*/ 2856382 w 2856382"/>
              <a:gd name="connsiteY1" fmla="*/ 0 h 865745"/>
              <a:gd name="connsiteX2" fmla="*/ 2856382 w 2856382"/>
              <a:gd name="connsiteY2" fmla="*/ 865745 h 865745"/>
              <a:gd name="connsiteX3" fmla="*/ 0 w 2856382"/>
              <a:gd name="connsiteY3" fmla="*/ 865745 h 865745"/>
              <a:gd name="connsiteX4" fmla="*/ 0 w 2856382"/>
              <a:gd name="connsiteY4" fmla="*/ 0 h 865745"/>
              <a:gd name="connsiteX0" fmla="*/ 570322 w 3426704"/>
              <a:gd name="connsiteY0" fmla="*/ 0 h 1064092"/>
              <a:gd name="connsiteX1" fmla="*/ 3426704 w 3426704"/>
              <a:gd name="connsiteY1" fmla="*/ 0 h 1064092"/>
              <a:gd name="connsiteX2" fmla="*/ 3426704 w 3426704"/>
              <a:gd name="connsiteY2" fmla="*/ 865745 h 1064092"/>
              <a:gd name="connsiteX3" fmla="*/ 0 w 3426704"/>
              <a:gd name="connsiteY3" fmla="*/ 1064092 h 1064092"/>
              <a:gd name="connsiteX4" fmla="*/ 570322 w 3426704"/>
              <a:gd name="connsiteY4" fmla="*/ 0 h 1064092"/>
              <a:gd name="connsiteX0" fmla="*/ 570322 w 3426704"/>
              <a:gd name="connsiteY0" fmla="*/ 0 h 1064092"/>
              <a:gd name="connsiteX1" fmla="*/ 3426704 w 3426704"/>
              <a:gd name="connsiteY1" fmla="*/ 0 h 1064092"/>
              <a:gd name="connsiteX2" fmla="*/ 3007276 w 3426704"/>
              <a:gd name="connsiteY2" fmla="*/ 1024396 h 1064092"/>
              <a:gd name="connsiteX3" fmla="*/ 0 w 3426704"/>
              <a:gd name="connsiteY3" fmla="*/ 1064092 h 1064092"/>
              <a:gd name="connsiteX4" fmla="*/ 570322 w 3426704"/>
              <a:gd name="connsiteY4" fmla="*/ 0 h 1064092"/>
              <a:gd name="connsiteX0" fmla="*/ 570322 w 3807323"/>
              <a:gd name="connsiteY0" fmla="*/ 0 h 1064092"/>
              <a:gd name="connsiteX1" fmla="*/ 3807323 w 3807323"/>
              <a:gd name="connsiteY1" fmla="*/ 18216 h 1064092"/>
              <a:gd name="connsiteX2" fmla="*/ 3007276 w 3807323"/>
              <a:gd name="connsiteY2" fmla="*/ 1024396 h 1064092"/>
              <a:gd name="connsiteX3" fmla="*/ 0 w 3807323"/>
              <a:gd name="connsiteY3" fmla="*/ 1064092 h 1064092"/>
              <a:gd name="connsiteX4" fmla="*/ 570322 w 3807323"/>
              <a:gd name="connsiteY4" fmla="*/ 0 h 1064092"/>
              <a:gd name="connsiteX0" fmla="*/ 570322 w 3807323"/>
              <a:gd name="connsiteY0" fmla="*/ 0 h 1064092"/>
              <a:gd name="connsiteX1" fmla="*/ 3807323 w 3807323"/>
              <a:gd name="connsiteY1" fmla="*/ 18216 h 1064092"/>
              <a:gd name="connsiteX2" fmla="*/ 2917848 w 3807323"/>
              <a:gd name="connsiteY2" fmla="*/ 1051312 h 1064092"/>
              <a:gd name="connsiteX3" fmla="*/ 0 w 3807323"/>
              <a:gd name="connsiteY3" fmla="*/ 1064092 h 1064092"/>
              <a:gd name="connsiteX4" fmla="*/ 570322 w 3807323"/>
              <a:gd name="connsiteY4" fmla="*/ 0 h 1064092"/>
              <a:gd name="connsiteX0" fmla="*/ 1050046 w 3807323"/>
              <a:gd name="connsiteY0" fmla="*/ 0 h 1113967"/>
              <a:gd name="connsiteX1" fmla="*/ 3807323 w 3807323"/>
              <a:gd name="connsiteY1" fmla="*/ 68091 h 1113967"/>
              <a:gd name="connsiteX2" fmla="*/ 2917848 w 3807323"/>
              <a:gd name="connsiteY2" fmla="*/ 1101187 h 1113967"/>
              <a:gd name="connsiteX3" fmla="*/ 0 w 3807323"/>
              <a:gd name="connsiteY3" fmla="*/ 1113967 h 1113967"/>
              <a:gd name="connsiteX4" fmla="*/ 1050046 w 3807323"/>
              <a:gd name="connsiteY4" fmla="*/ 0 h 1113967"/>
              <a:gd name="connsiteX0" fmla="*/ 1050046 w 3807323"/>
              <a:gd name="connsiteY0" fmla="*/ 0 h 1113967"/>
              <a:gd name="connsiteX1" fmla="*/ 3807323 w 3807323"/>
              <a:gd name="connsiteY1" fmla="*/ 68091 h 1113967"/>
              <a:gd name="connsiteX2" fmla="*/ 3329726 w 3807323"/>
              <a:gd name="connsiteY2" fmla="*/ 590466 h 1113967"/>
              <a:gd name="connsiteX3" fmla="*/ 0 w 3807323"/>
              <a:gd name="connsiteY3" fmla="*/ 1113967 h 1113967"/>
              <a:gd name="connsiteX4" fmla="*/ 1050046 w 3807323"/>
              <a:gd name="connsiteY4" fmla="*/ 0 h 1113967"/>
              <a:gd name="connsiteX0" fmla="*/ 495879 w 3253156"/>
              <a:gd name="connsiteY0" fmla="*/ 0 h 590466"/>
              <a:gd name="connsiteX1" fmla="*/ 3253156 w 3253156"/>
              <a:gd name="connsiteY1" fmla="*/ 68091 h 590466"/>
              <a:gd name="connsiteX2" fmla="*/ 2775559 w 3253156"/>
              <a:gd name="connsiteY2" fmla="*/ 590466 h 590466"/>
              <a:gd name="connsiteX3" fmla="*/ 0 w 3253156"/>
              <a:gd name="connsiteY3" fmla="*/ 584049 h 590466"/>
              <a:gd name="connsiteX4" fmla="*/ 495879 w 3253156"/>
              <a:gd name="connsiteY4" fmla="*/ 0 h 590466"/>
              <a:gd name="connsiteX0" fmla="*/ 495879 w 3151868"/>
              <a:gd name="connsiteY0" fmla="*/ 0 h 590466"/>
              <a:gd name="connsiteX1" fmla="*/ 3151868 w 3151868"/>
              <a:gd name="connsiteY1" fmla="*/ 159632 h 590466"/>
              <a:gd name="connsiteX2" fmla="*/ 2775559 w 3151868"/>
              <a:gd name="connsiteY2" fmla="*/ 590466 h 590466"/>
              <a:gd name="connsiteX3" fmla="*/ 0 w 3151868"/>
              <a:gd name="connsiteY3" fmla="*/ 584049 h 590466"/>
              <a:gd name="connsiteX4" fmla="*/ 495879 w 3151868"/>
              <a:gd name="connsiteY4" fmla="*/ 0 h 590466"/>
              <a:gd name="connsiteX0" fmla="*/ 290978 w 3151868"/>
              <a:gd name="connsiteY0" fmla="*/ 18235 h 430834"/>
              <a:gd name="connsiteX1" fmla="*/ 3151868 w 3151868"/>
              <a:gd name="connsiteY1" fmla="*/ 0 h 430834"/>
              <a:gd name="connsiteX2" fmla="*/ 2775559 w 3151868"/>
              <a:gd name="connsiteY2" fmla="*/ 430834 h 430834"/>
              <a:gd name="connsiteX3" fmla="*/ 0 w 3151868"/>
              <a:gd name="connsiteY3" fmla="*/ 424417 h 430834"/>
              <a:gd name="connsiteX4" fmla="*/ 290978 w 3151868"/>
              <a:gd name="connsiteY4" fmla="*/ 18235 h 430834"/>
              <a:gd name="connsiteX0" fmla="*/ 270648 w 3151868"/>
              <a:gd name="connsiteY0" fmla="*/ 0 h 444877"/>
              <a:gd name="connsiteX1" fmla="*/ 3151868 w 3151868"/>
              <a:gd name="connsiteY1" fmla="*/ 14043 h 444877"/>
              <a:gd name="connsiteX2" fmla="*/ 2775559 w 3151868"/>
              <a:gd name="connsiteY2" fmla="*/ 444877 h 444877"/>
              <a:gd name="connsiteX3" fmla="*/ 0 w 3151868"/>
              <a:gd name="connsiteY3" fmla="*/ 438460 h 444877"/>
              <a:gd name="connsiteX4" fmla="*/ 270648 w 3151868"/>
              <a:gd name="connsiteY4" fmla="*/ 0 h 444877"/>
              <a:gd name="connsiteX0" fmla="*/ 288159 w 3169379"/>
              <a:gd name="connsiteY0" fmla="*/ 0 h 444877"/>
              <a:gd name="connsiteX1" fmla="*/ 3169379 w 3169379"/>
              <a:gd name="connsiteY1" fmla="*/ 14043 h 444877"/>
              <a:gd name="connsiteX2" fmla="*/ 2793070 w 3169379"/>
              <a:gd name="connsiteY2" fmla="*/ 444877 h 444877"/>
              <a:gd name="connsiteX3" fmla="*/ 0 w 3169379"/>
              <a:gd name="connsiteY3" fmla="*/ 406409 h 444877"/>
              <a:gd name="connsiteX4" fmla="*/ 288159 w 3169379"/>
              <a:gd name="connsiteY4" fmla="*/ 0 h 4448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69379" h="444877">
                <a:moveTo>
                  <a:pt x="288159" y="0"/>
                </a:moveTo>
                <a:lnTo>
                  <a:pt x="3169379" y="14043"/>
                </a:lnTo>
                <a:lnTo>
                  <a:pt x="2793070" y="444877"/>
                </a:lnTo>
                <a:lnTo>
                  <a:pt x="0" y="406409"/>
                </a:lnTo>
                <a:lnTo>
                  <a:pt x="288159" y="0"/>
                </a:lnTo>
                <a:close/>
              </a:path>
            </a:pathLst>
          </a:cu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a:xfrm rot="875544">
            <a:off x="5673672" y="256826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41" name="Rectangle 40"/>
          <p:cNvSpPr/>
          <p:nvPr/>
        </p:nvSpPr>
        <p:spPr>
          <a:xfrm rot="6684349" flipV="1">
            <a:off x="7492952" y="2828170"/>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40" name="Rectangle 39"/>
          <p:cNvSpPr/>
          <p:nvPr/>
        </p:nvSpPr>
        <p:spPr>
          <a:xfrm rot="2738002" flipV="1">
            <a:off x="6564305" y="3011416"/>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38" name="Rectangle 37"/>
          <p:cNvSpPr/>
          <p:nvPr/>
        </p:nvSpPr>
        <p:spPr>
          <a:xfrm rot="2738002" flipV="1">
            <a:off x="3898008" y="2264843"/>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36" name="Rectangle 35"/>
          <p:cNvSpPr/>
          <p:nvPr/>
        </p:nvSpPr>
        <p:spPr>
          <a:xfrm rot="2738002" flipV="1">
            <a:off x="1154106" y="1532870"/>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37" name="Rectangle 36"/>
          <p:cNvSpPr/>
          <p:nvPr/>
        </p:nvSpPr>
        <p:spPr>
          <a:xfrm rot="6684349" flipV="1">
            <a:off x="2082753" y="1349624"/>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9" name="Rectangle 28"/>
          <p:cNvSpPr/>
          <p:nvPr/>
        </p:nvSpPr>
        <p:spPr>
          <a:xfrm rot="875544">
            <a:off x="5103912" y="214838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28" name="Rectangle 27"/>
          <p:cNvSpPr/>
          <p:nvPr/>
        </p:nvSpPr>
        <p:spPr>
          <a:xfrm rot="875544">
            <a:off x="2366546" y="142370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4" name="Rectangle 3"/>
          <p:cNvSpPr/>
          <p:nvPr/>
        </p:nvSpPr>
        <p:spPr>
          <a:xfrm>
            <a:off x="6074583" y="3505200"/>
            <a:ext cx="76200" cy="2819400"/>
          </a:xfrm>
          <a:prstGeom prst="rect">
            <a:avLst/>
          </a:prstGeom>
          <a:effectLst>
            <a:outerShdw blurRad="40000" dist="23000" dir="5400000" rotWithShape="0">
              <a:srgbClr val="000000">
                <a:alpha val="35000"/>
              </a:srgbClr>
            </a:outerShdw>
            <a:reflection blurRad="6350" stA="50000" endA="300" endPos="38500" dist="508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5" name="Rectangle 4"/>
          <p:cNvSpPr/>
          <p:nvPr/>
        </p:nvSpPr>
        <p:spPr>
          <a:xfrm>
            <a:off x="8436783" y="3048000"/>
            <a:ext cx="76200" cy="2819400"/>
          </a:xfrm>
          <a:prstGeom prst="rect">
            <a:avLst/>
          </a:prstGeom>
          <a:effectLst>
            <a:outerShdw blurRad="40000" dist="23000" dir="5400000" rotWithShape="0">
              <a:srgbClr val="000000">
                <a:alpha val="35000"/>
              </a:srgbClr>
            </a:outerShdw>
            <a:reflection blurRad="6350" stA="50000" endA="300" endPos="38500" dist="508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6" name="Rectangle 5"/>
          <p:cNvSpPr/>
          <p:nvPr/>
        </p:nvSpPr>
        <p:spPr>
          <a:xfrm rot="20922033">
            <a:off x="6046648" y="3182100"/>
            <a:ext cx="2460347" cy="1128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7" name="Rectangle 6"/>
          <p:cNvSpPr/>
          <p:nvPr/>
        </p:nvSpPr>
        <p:spPr>
          <a:xfrm rot="18675165">
            <a:off x="5823238" y="2764567"/>
            <a:ext cx="1721892" cy="111485"/>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8" name="Rectangle 7"/>
          <p:cNvSpPr/>
          <p:nvPr/>
        </p:nvSpPr>
        <p:spPr>
          <a:xfrm rot="2101268">
            <a:off x="7087399" y="2521642"/>
            <a:ext cx="1563077" cy="8862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9" name="Rectangle 8"/>
          <p:cNvSpPr/>
          <p:nvPr/>
        </p:nvSpPr>
        <p:spPr>
          <a:xfrm>
            <a:off x="3386166" y="2795644"/>
            <a:ext cx="76200" cy="2819400"/>
          </a:xfrm>
          <a:prstGeom prst="rect">
            <a:avLst/>
          </a:prstGeom>
          <a:effectLst>
            <a:outerShdw blurRad="40000" dist="23000" dir="5400000" rotWithShape="0">
              <a:srgbClr val="000000">
                <a:alpha val="35000"/>
              </a:srgbClr>
            </a:outerShdw>
            <a:reflection blurRad="6350" stA="50000" endA="300" endPos="38500" dist="508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10" name="Rectangle 9"/>
          <p:cNvSpPr/>
          <p:nvPr/>
        </p:nvSpPr>
        <p:spPr>
          <a:xfrm>
            <a:off x="5748366" y="2338444"/>
            <a:ext cx="76200" cy="2819400"/>
          </a:xfrm>
          <a:prstGeom prst="rect">
            <a:avLst/>
          </a:prstGeom>
          <a:effectLst>
            <a:outerShdw blurRad="40000" dist="23000" dir="5400000" rotWithShape="0">
              <a:srgbClr val="000000">
                <a:alpha val="35000"/>
              </a:srgbClr>
            </a:outerShdw>
            <a:reflection blurRad="6350" stA="50000" endA="300" endPos="38500" dist="508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11" name="Rectangle 10"/>
          <p:cNvSpPr/>
          <p:nvPr/>
        </p:nvSpPr>
        <p:spPr>
          <a:xfrm rot="20922033">
            <a:off x="3358231" y="2472544"/>
            <a:ext cx="2460347" cy="1128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4" name="Rectangle 13"/>
          <p:cNvSpPr/>
          <p:nvPr/>
        </p:nvSpPr>
        <p:spPr>
          <a:xfrm>
            <a:off x="664383" y="2033644"/>
            <a:ext cx="76200" cy="2819400"/>
          </a:xfrm>
          <a:prstGeom prst="rect">
            <a:avLst/>
          </a:prstGeom>
          <a:effectLst>
            <a:outerShdw blurRad="40000" dist="23000" dir="5400000" rotWithShape="0">
              <a:srgbClr val="000000">
                <a:alpha val="35000"/>
              </a:srgbClr>
            </a:outerShdw>
            <a:reflection blurRad="6350" stA="50000" endA="300" endPos="38500" dist="508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15" name="Rectangle 14"/>
          <p:cNvSpPr/>
          <p:nvPr/>
        </p:nvSpPr>
        <p:spPr>
          <a:xfrm>
            <a:off x="3026583" y="1576444"/>
            <a:ext cx="76200" cy="2819400"/>
          </a:xfrm>
          <a:prstGeom prst="rect">
            <a:avLst/>
          </a:prstGeom>
          <a:effectLst>
            <a:outerShdw blurRad="40000" dist="23000" dir="5400000" rotWithShape="0">
              <a:srgbClr val="000000">
                <a:alpha val="35000"/>
              </a:srgbClr>
            </a:outerShdw>
            <a:reflection blurRad="6350" stA="50000" endA="300" endPos="38500" dist="508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16" name="Rectangle 15"/>
          <p:cNvSpPr/>
          <p:nvPr/>
        </p:nvSpPr>
        <p:spPr>
          <a:xfrm rot="20922033">
            <a:off x="636448" y="1710544"/>
            <a:ext cx="2460347" cy="1128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7" name="Rectangle 16"/>
          <p:cNvSpPr/>
          <p:nvPr/>
        </p:nvSpPr>
        <p:spPr>
          <a:xfrm rot="18675165">
            <a:off x="413038" y="1293011"/>
            <a:ext cx="1721892" cy="111485"/>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0" name="Rectangle 19"/>
          <p:cNvSpPr/>
          <p:nvPr/>
        </p:nvSpPr>
        <p:spPr>
          <a:xfrm rot="875544">
            <a:off x="613946" y="233966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21" name="Rectangle 20"/>
          <p:cNvSpPr/>
          <p:nvPr/>
        </p:nvSpPr>
        <p:spPr>
          <a:xfrm rot="875544">
            <a:off x="2970312" y="184358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12" name="Rectangle 11"/>
          <p:cNvSpPr/>
          <p:nvPr/>
        </p:nvSpPr>
        <p:spPr>
          <a:xfrm rot="18675165">
            <a:off x="3134821" y="2055011"/>
            <a:ext cx="1721892" cy="111485"/>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3" name="Rectangle 12"/>
          <p:cNvSpPr/>
          <p:nvPr/>
        </p:nvSpPr>
        <p:spPr>
          <a:xfrm rot="2101268">
            <a:off x="4398982" y="1812086"/>
            <a:ext cx="1563077" cy="8862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8" name="Rectangle 17"/>
          <p:cNvSpPr/>
          <p:nvPr/>
        </p:nvSpPr>
        <p:spPr>
          <a:xfrm rot="2101268">
            <a:off x="1677199" y="1050086"/>
            <a:ext cx="1563077" cy="8862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2" name="Rectangle 21"/>
          <p:cNvSpPr/>
          <p:nvPr/>
        </p:nvSpPr>
        <p:spPr>
          <a:xfrm rot="875544">
            <a:off x="3351312" y="306434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24" name="Rectangle 23"/>
          <p:cNvSpPr/>
          <p:nvPr/>
        </p:nvSpPr>
        <p:spPr>
          <a:xfrm rot="875544">
            <a:off x="1756946" y="96806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25" name="Rectangle 24"/>
          <p:cNvSpPr/>
          <p:nvPr/>
        </p:nvSpPr>
        <p:spPr>
          <a:xfrm rot="875544">
            <a:off x="4494312" y="169274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26" name="Rectangle 25"/>
          <p:cNvSpPr/>
          <p:nvPr/>
        </p:nvSpPr>
        <p:spPr>
          <a:xfrm rot="875544">
            <a:off x="1147346" y="165230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39" name="Rectangle 38"/>
          <p:cNvSpPr/>
          <p:nvPr/>
        </p:nvSpPr>
        <p:spPr>
          <a:xfrm rot="6684349" flipV="1">
            <a:off x="4826655" y="2081597"/>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7" name="Rectangle 26"/>
          <p:cNvSpPr/>
          <p:nvPr/>
        </p:nvSpPr>
        <p:spPr>
          <a:xfrm rot="875544">
            <a:off x="3884712" y="237698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cxnSp>
        <p:nvCxnSpPr>
          <p:cNvPr id="43" name="Straight Connector 42"/>
          <p:cNvCxnSpPr/>
          <p:nvPr/>
        </p:nvCxnSpPr>
        <p:spPr>
          <a:xfrm flipV="1">
            <a:off x="6096000" y="3810000"/>
            <a:ext cx="7620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a:stCxn id="27" idx="3"/>
          </p:cNvCxnSpPr>
          <p:nvPr/>
        </p:nvCxnSpPr>
        <p:spPr>
          <a:xfrm>
            <a:off x="6695024" y="2778780"/>
            <a:ext cx="10576" cy="13360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a:off x="6515100" y="3771900"/>
            <a:ext cx="3810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5677694" y="4076700"/>
            <a:ext cx="838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5905500" y="3924300"/>
            <a:ext cx="3810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6248400" y="3897868"/>
            <a:ext cx="373820" cy="523220"/>
          </a:xfrm>
          <a:prstGeom prst="rect">
            <a:avLst/>
          </a:prstGeom>
          <a:noFill/>
        </p:spPr>
        <p:txBody>
          <a:bodyPr wrap="none" rtlCol="0">
            <a:spAutoFit/>
          </a:bodyPr>
          <a:lstStyle/>
          <a:p>
            <a:r>
              <a:rPr lang="en-US" sz="2800" dirty="0" smtClean="0"/>
              <a:t>p</a:t>
            </a:r>
            <a:endParaRPr lang="en-US" sz="2800" dirty="0"/>
          </a:p>
        </p:txBody>
      </p:sp>
      <p:cxnSp>
        <p:nvCxnSpPr>
          <p:cNvPr id="53" name="Straight Connector 52"/>
          <p:cNvCxnSpPr/>
          <p:nvPr/>
        </p:nvCxnSpPr>
        <p:spPr>
          <a:xfrm>
            <a:off x="3429000" y="3733800"/>
            <a:ext cx="2667000" cy="76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5400000">
            <a:off x="3010694" y="3771106"/>
            <a:ext cx="838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a:off x="5677694" y="4533106"/>
            <a:ext cx="838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238500" y="3695701"/>
            <a:ext cx="3810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5905500" y="4457700"/>
            <a:ext cx="3810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4419600" y="4050268"/>
            <a:ext cx="325730" cy="523220"/>
          </a:xfrm>
          <a:prstGeom prst="rect">
            <a:avLst/>
          </a:prstGeom>
          <a:noFill/>
        </p:spPr>
        <p:txBody>
          <a:bodyPr wrap="none" rtlCol="0">
            <a:spAutoFit/>
          </a:bodyPr>
          <a:lstStyle/>
          <a:p>
            <a:r>
              <a:rPr lang="en-US" sz="2800" dirty="0" smtClean="0"/>
              <a:t>s</a:t>
            </a:r>
            <a:endParaRPr lang="en-US" sz="2800" dirty="0"/>
          </a:p>
        </p:txBody>
      </p:sp>
      <p:sp>
        <p:nvSpPr>
          <p:cNvPr id="60" name="Freeform 59"/>
          <p:cNvSpPr/>
          <p:nvPr/>
        </p:nvSpPr>
        <p:spPr>
          <a:xfrm rot="875544">
            <a:off x="2337423" y="1615895"/>
            <a:ext cx="3254725" cy="824928"/>
          </a:xfrm>
          <a:custGeom>
            <a:avLst/>
            <a:gdLst>
              <a:gd name="connsiteX0" fmla="*/ 0 w 2856382"/>
              <a:gd name="connsiteY0" fmla="*/ 0 h 865745"/>
              <a:gd name="connsiteX1" fmla="*/ 2856382 w 2856382"/>
              <a:gd name="connsiteY1" fmla="*/ 0 h 865745"/>
              <a:gd name="connsiteX2" fmla="*/ 2856382 w 2856382"/>
              <a:gd name="connsiteY2" fmla="*/ 865745 h 865745"/>
              <a:gd name="connsiteX3" fmla="*/ 0 w 2856382"/>
              <a:gd name="connsiteY3" fmla="*/ 865745 h 865745"/>
              <a:gd name="connsiteX4" fmla="*/ 0 w 2856382"/>
              <a:gd name="connsiteY4" fmla="*/ 0 h 865745"/>
              <a:gd name="connsiteX0" fmla="*/ 570322 w 3426704"/>
              <a:gd name="connsiteY0" fmla="*/ 0 h 1064092"/>
              <a:gd name="connsiteX1" fmla="*/ 3426704 w 3426704"/>
              <a:gd name="connsiteY1" fmla="*/ 0 h 1064092"/>
              <a:gd name="connsiteX2" fmla="*/ 3426704 w 3426704"/>
              <a:gd name="connsiteY2" fmla="*/ 865745 h 1064092"/>
              <a:gd name="connsiteX3" fmla="*/ 0 w 3426704"/>
              <a:gd name="connsiteY3" fmla="*/ 1064092 h 1064092"/>
              <a:gd name="connsiteX4" fmla="*/ 570322 w 3426704"/>
              <a:gd name="connsiteY4" fmla="*/ 0 h 1064092"/>
              <a:gd name="connsiteX0" fmla="*/ 570322 w 3426704"/>
              <a:gd name="connsiteY0" fmla="*/ 0 h 1064092"/>
              <a:gd name="connsiteX1" fmla="*/ 3426704 w 3426704"/>
              <a:gd name="connsiteY1" fmla="*/ 0 h 1064092"/>
              <a:gd name="connsiteX2" fmla="*/ 3007276 w 3426704"/>
              <a:gd name="connsiteY2" fmla="*/ 1024396 h 1064092"/>
              <a:gd name="connsiteX3" fmla="*/ 0 w 3426704"/>
              <a:gd name="connsiteY3" fmla="*/ 1064092 h 1064092"/>
              <a:gd name="connsiteX4" fmla="*/ 570322 w 3426704"/>
              <a:gd name="connsiteY4" fmla="*/ 0 h 1064092"/>
              <a:gd name="connsiteX0" fmla="*/ 570322 w 3807323"/>
              <a:gd name="connsiteY0" fmla="*/ 0 h 1064092"/>
              <a:gd name="connsiteX1" fmla="*/ 3807323 w 3807323"/>
              <a:gd name="connsiteY1" fmla="*/ 18216 h 1064092"/>
              <a:gd name="connsiteX2" fmla="*/ 3007276 w 3807323"/>
              <a:gd name="connsiteY2" fmla="*/ 1024396 h 1064092"/>
              <a:gd name="connsiteX3" fmla="*/ 0 w 3807323"/>
              <a:gd name="connsiteY3" fmla="*/ 1064092 h 1064092"/>
              <a:gd name="connsiteX4" fmla="*/ 570322 w 3807323"/>
              <a:gd name="connsiteY4" fmla="*/ 0 h 1064092"/>
              <a:gd name="connsiteX0" fmla="*/ 570322 w 3807323"/>
              <a:gd name="connsiteY0" fmla="*/ 0 h 1064092"/>
              <a:gd name="connsiteX1" fmla="*/ 3807323 w 3807323"/>
              <a:gd name="connsiteY1" fmla="*/ 18216 h 1064092"/>
              <a:gd name="connsiteX2" fmla="*/ 2917848 w 3807323"/>
              <a:gd name="connsiteY2" fmla="*/ 1051312 h 1064092"/>
              <a:gd name="connsiteX3" fmla="*/ 0 w 3807323"/>
              <a:gd name="connsiteY3" fmla="*/ 1064092 h 1064092"/>
              <a:gd name="connsiteX4" fmla="*/ 570322 w 3807323"/>
              <a:gd name="connsiteY4" fmla="*/ 0 h 1064092"/>
              <a:gd name="connsiteX0" fmla="*/ 1050046 w 3807323"/>
              <a:gd name="connsiteY0" fmla="*/ 0 h 1113967"/>
              <a:gd name="connsiteX1" fmla="*/ 3807323 w 3807323"/>
              <a:gd name="connsiteY1" fmla="*/ 68091 h 1113967"/>
              <a:gd name="connsiteX2" fmla="*/ 2917848 w 3807323"/>
              <a:gd name="connsiteY2" fmla="*/ 1101187 h 1113967"/>
              <a:gd name="connsiteX3" fmla="*/ 0 w 3807323"/>
              <a:gd name="connsiteY3" fmla="*/ 1113967 h 1113967"/>
              <a:gd name="connsiteX4" fmla="*/ 1050046 w 3807323"/>
              <a:gd name="connsiteY4" fmla="*/ 0 h 1113967"/>
              <a:gd name="connsiteX0" fmla="*/ 1050046 w 3807323"/>
              <a:gd name="connsiteY0" fmla="*/ 0 h 1113967"/>
              <a:gd name="connsiteX1" fmla="*/ 3807323 w 3807323"/>
              <a:gd name="connsiteY1" fmla="*/ 68091 h 1113967"/>
              <a:gd name="connsiteX2" fmla="*/ 3329726 w 3807323"/>
              <a:gd name="connsiteY2" fmla="*/ 590466 h 1113967"/>
              <a:gd name="connsiteX3" fmla="*/ 0 w 3807323"/>
              <a:gd name="connsiteY3" fmla="*/ 1113967 h 1113967"/>
              <a:gd name="connsiteX4" fmla="*/ 1050046 w 3807323"/>
              <a:gd name="connsiteY4" fmla="*/ 0 h 1113967"/>
              <a:gd name="connsiteX0" fmla="*/ 495879 w 3253156"/>
              <a:gd name="connsiteY0" fmla="*/ 0 h 590466"/>
              <a:gd name="connsiteX1" fmla="*/ 3253156 w 3253156"/>
              <a:gd name="connsiteY1" fmla="*/ 68091 h 590466"/>
              <a:gd name="connsiteX2" fmla="*/ 2775559 w 3253156"/>
              <a:gd name="connsiteY2" fmla="*/ 590466 h 590466"/>
              <a:gd name="connsiteX3" fmla="*/ 0 w 3253156"/>
              <a:gd name="connsiteY3" fmla="*/ 584049 h 590466"/>
              <a:gd name="connsiteX4" fmla="*/ 495879 w 3253156"/>
              <a:gd name="connsiteY4" fmla="*/ 0 h 590466"/>
              <a:gd name="connsiteX0" fmla="*/ 495879 w 3151868"/>
              <a:gd name="connsiteY0" fmla="*/ 0 h 590466"/>
              <a:gd name="connsiteX1" fmla="*/ 3151868 w 3151868"/>
              <a:gd name="connsiteY1" fmla="*/ 159632 h 590466"/>
              <a:gd name="connsiteX2" fmla="*/ 2775559 w 3151868"/>
              <a:gd name="connsiteY2" fmla="*/ 590466 h 590466"/>
              <a:gd name="connsiteX3" fmla="*/ 0 w 3151868"/>
              <a:gd name="connsiteY3" fmla="*/ 584049 h 590466"/>
              <a:gd name="connsiteX4" fmla="*/ 495879 w 3151868"/>
              <a:gd name="connsiteY4" fmla="*/ 0 h 590466"/>
              <a:gd name="connsiteX0" fmla="*/ 290978 w 3151868"/>
              <a:gd name="connsiteY0" fmla="*/ 18235 h 430834"/>
              <a:gd name="connsiteX1" fmla="*/ 3151868 w 3151868"/>
              <a:gd name="connsiteY1" fmla="*/ 0 h 430834"/>
              <a:gd name="connsiteX2" fmla="*/ 2775559 w 3151868"/>
              <a:gd name="connsiteY2" fmla="*/ 430834 h 430834"/>
              <a:gd name="connsiteX3" fmla="*/ 0 w 3151868"/>
              <a:gd name="connsiteY3" fmla="*/ 424417 h 430834"/>
              <a:gd name="connsiteX4" fmla="*/ 290978 w 3151868"/>
              <a:gd name="connsiteY4" fmla="*/ 18235 h 430834"/>
              <a:gd name="connsiteX0" fmla="*/ 437021 w 3297911"/>
              <a:gd name="connsiteY0" fmla="*/ 18235 h 430834"/>
              <a:gd name="connsiteX1" fmla="*/ 3297911 w 3297911"/>
              <a:gd name="connsiteY1" fmla="*/ 0 h 430834"/>
              <a:gd name="connsiteX2" fmla="*/ 2921602 w 3297911"/>
              <a:gd name="connsiteY2" fmla="*/ 430834 h 430834"/>
              <a:gd name="connsiteX3" fmla="*/ 0 w 3297911"/>
              <a:gd name="connsiteY3" fmla="*/ 410031 h 430834"/>
              <a:gd name="connsiteX4" fmla="*/ 437021 w 3297911"/>
              <a:gd name="connsiteY4" fmla="*/ 18235 h 430834"/>
              <a:gd name="connsiteX0" fmla="*/ 387506 w 3297911"/>
              <a:gd name="connsiteY0" fmla="*/ 22853 h 430834"/>
              <a:gd name="connsiteX1" fmla="*/ 3297911 w 3297911"/>
              <a:gd name="connsiteY1" fmla="*/ 0 h 430834"/>
              <a:gd name="connsiteX2" fmla="*/ 2921602 w 3297911"/>
              <a:gd name="connsiteY2" fmla="*/ 430834 h 430834"/>
              <a:gd name="connsiteX3" fmla="*/ 0 w 3297911"/>
              <a:gd name="connsiteY3" fmla="*/ 410031 h 430834"/>
              <a:gd name="connsiteX4" fmla="*/ 387506 w 3297911"/>
              <a:gd name="connsiteY4" fmla="*/ 22853 h 4308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7911" h="430834">
                <a:moveTo>
                  <a:pt x="387506" y="22853"/>
                </a:moveTo>
                <a:lnTo>
                  <a:pt x="3297911" y="0"/>
                </a:lnTo>
                <a:lnTo>
                  <a:pt x="2921602" y="430834"/>
                </a:lnTo>
                <a:lnTo>
                  <a:pt x="0" y="410031"/>
                </a:lnTo>
                <a:lnTo>
                  <a:pt x="387506" y="22853"/>
                </a:lnTo>
                <a:close/>
              </a:path>
            </a:pathLst>
          </a:cu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cxnSp>
        <p:nvCxnSpPr>
          <p:cNvPr id="61" name="Straight Connector 60"/>
          <p:cNvCxnSpPr/>
          <p:nvPr/>
        </p:nvCxnSpPr>
        <p:spPr>
          <a:xfrm>
            <a:off x="2286000" y="2133600"/>
            <a:ext cx="2819400" cy="76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5400000">
            <a:off x="1867694" y="2170906"/>
            <a:ext cx="838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87094" y="2932906"/>
            <a:ext cx="838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5400000">
            <a:off x="2095500" y="2095500"/>
            <a:ext cx="3810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4914900" y="2857500"/>
            <a:ext cx="3810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3124200" y="2296180"/>
            <a:ext cx="325730" cy="523220"/>
          </a:xfrm>
          <a:prstGeom prst="rect">
            <a:avLst/>
          </a:prstGeom>
          <a:noFill/>
        </p:spPr>
        <p:txBody>
          <a:bodyPr wrap="none" rtlCol="0">
            <a:spAutoFit/>
          </a:bodyPr>
          <a:lstStyle/>
          <a:p>
            <a:r>
              <a:rPr lang="en-US" sz="2800" dirty="0" smtClean="0"/>
              <a:t>s</a:t>
            </a:r>
            <a:endParaRPr lang="en-US" sz="2800" dirty="0"/>
          </a:p>
        </p:txBody>
      </p:sp>
      <p:cxnSp>
        <p:nvCxnSpPr>
          <p:cNvPr id="69" name="Straight Connector 68"/>
          <p:cNvCxnSpPr/>
          <p:nvPr/>
        </p:nvCxnSpPr>
        <p:spPr>
          <a:xfrm>
            <a:off x="5628224" y="1828800"/>
            <a:ext cx="10576" cy="13360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flipV="1">
            <a:off x="5105400" y="2743200"/>
            <a:ext cx="7620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5400000">
            <a:off x="5448300" y="2705100"/>
            <a:ext cx="3810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5257800" y="2667000"/>
            <a:ext cx="373820" cy="523220"/>
          </a:xfrm>
          <a:prstGeom prst="rect">
            <a:avLst/>
          </a:prstGeom>
          <a:noFill/>
        </p:spPr>
        <p:txBody>
          <a:bodyPr wrap="none" rtlCol="0">
            <a:spAutoFit/>
          </a:bodyPr>
          <a:lstStyle/>
          <a:p>
            <a:r>
              <a:rPr lang="en-US" sz="2800" dirty="0" smtClean="0"/>
              <a:t>p</a:t>
            </a:r>
            <a:endParaRPr lang="en-US"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152400"/>
            <a:ext cx="8839200" cy="65532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9" name="Rectangle 6"/>
          <p:cNvSpPr txBox="1">
            <a:spLocks noChangeArrowheads="1"/>
          </p:cNvSpPr>
          <p:nvPr/>
        </p:nvSpPr>
        <p:spPr>
          <a:xfrm>
            <a:off x="304800" y="304800"/>
            <a:ext cx="8534400" cy="6324600"/>
          </a:xfrm>
          <a:prstGeom prst="rect">
            <a:avLst/>
          </a:prstGeom>
        </p:spPr>
        <p:txBody>
          <a:bodyPr vert="horz" lIns="91440" tIns="45720" rIns="91440" bIns="45720" rtlCol="0">
            <a:normAutofit/>
          </a:bodyPr>
          <a:lstStyle/>
          <a:p>
            <a:pPr marL="609600" marR="0" lvl="0" indent="-609600" defTabSz="914400" rtl="0" eaLnBrk="1" fontAlgn="auto" latinLnBrk="0" hangingPunct="1">
              <a:lnSpc>
                <a:spcPct val="120000"/>
              </a:lnSpc>
              <a:spcBef>
                <a:spcPts val="1200"/>
              </a:spcBef>
              <a:spcAft>
                <a:spcPts val="1200"/>
              </a:spcAft>
              <a:buClrTx/>
              <a:buSzTx/>
              <a:buFontTx/>
              <a:buNone/>
              <a:tabLst/>
              <a:defRPr/>
            </a:pPr>
            <a:r>
              <a:rPr kumimoji="0" lang="en-US" sz="3200" b="1" i="0" u="sng" strike="noStrike" kern="1200" cap="none" spc="0" normalizeH="0" baseline="0" noProof="0" dirty="0" smtClean="0">
                <a:ln>
                  <a:noFill/>
                </a:ln>
                <a:solidFill>
                  <a:schemeClr val="bg1"/>
                </a:solidFill>
                <a:effectLst/>
                <a:uLnTx/>
                <a:uFillTx/>
                <a:latin typeface="Times New Roman" pitchFamily="18" charset="0"/>
                <a:ea typeface="+mn-ea"/>
                <a:cs typeface="+mn-cs"/>
              </a:rPr>
              <a:t>PANEL LOADS</a:t>
            </a:r>
          </a:p>
          <a:p>
            <a:pPr marL="609600" marR="0" lvl="0" indent="-609600" algn="just" defTabSz="914400" rtl="0" eaLnBrk="1" fontAlgn="auto" latinLnBrk="0" hangingPunct="1">
              <a:lnSpc>
                <a:spcPct val="130000"/>
              </a:lnSpc>
              <a:spcBef>
                <a:spcPts val="1200"/>
              </a:spcBef>
              <a:spcAft>
                <a:spcPts val="1200"/>
              </a:spcAft>
              <a:buClrTx/>
              <a:buSzTx/>
              <a:buFontTx/>
              <a:buNone/>
              <a:tabLst/>
              <a:defRPr/>
            </a:pPr>
            <a:r>
              <a:rPr lang="en-US" sz="2800" dirty="0" smtClean="0">
                <a:solidFill>
                  <a:schemeClr val="bg1"/>
                </a:solidFill>
                <a:latin typeface="Times New Roman" pitchFamily="18" charset="0"/>
              </a:rPr>
              <a:t>	</a:t>
            </a:r>
            <a:r>
              <a:rPr lang="en-US" sz="2800" dirty="0" smtClean="0">
                <a:solidFill>
                  <a:schemeClr val="bg1"/>
                </a:solidFill>
                <a:latin typeface="Times New Roman" pitchFamily="18" charset="0"/>
                <a:cs typeface="Times New Roman" pitchFamily="18" charset="0"/>
              </a:rPr>
              <a:t>Concentrated load applied at the interior panel point of the truss in kN is called </a:t>
            </a:r>
            <a:r>
              <a:rPr lang="en-US" sz="2800" b="1" dirty="0" smtClean="0">
                <a:solidFill>
                  <a:srgbClr val="FFFF00"/>
                </a:solidFill>
                <a:latin typeface="Times New Roman" pitchFamily="18" charset="0"/>
                <a:cs typeface="Times New Roman" pitchFamily="18" charset="0"/>
              </a:rPr>
              <a:t>Panel Load (P)</a:t>
            </a:r>
            <a:r>
              <a:rPr lang="en-US" sz="2800" dirty="0" smtClean="0">
                <a:solidFill>
                  <a:srgbClr val="FFFF00"/>
                </a:solidFill>
                <a:latin typeface="Times New Roman" pitchFamily="18" charset="0"/>
                <a:cs typeface="Times New Roman" pitchFamily="18" charset="0"/>
              </a:rPr>
              <a:t>.</a:t>
            </a:r>
          </a:p>
          <a:p>
            <a:pPr marL="609600" indent="-609600" algn="just">
              <a:lnSpc>
                <a:spcPct val="130000"/>
              </a:lnSpc>
              <a:spcBef>
                <a:spcPts val="1200"/>
              </a:spcBef>
              <a:spcAft>
                <a:spcPts val="1200"/>
              </a:spcAft>
              <a:defRPr/>
            </a:pPr>
            <a:r>
              <a:rPr lang="en-US" sz="2800" dirty="0" smtClean="0">
                <a:solidFill>
                  <a:schemeClr val="bg1"/>
                </a:solidFill>
                <a:latin typeface="Times New Roman" pitchFamily="18" charset="0"/>
                <a:cs typeface="Times New Roman" pitchFamily="18" charset="0"/>
              </a:rPr>
              <a:t>	It is calculated by multiplying the roof load (load per unit area) by the horizontal area of the roof contributing load to interior panel point of the truss.</a:t>
            </a:r>
          </a:p>
          <a:p>
            <a:pPr marL="609600" indent="-609600" algn="just">
              <a:lnSpc>
                <a:spcPct val="130000"/>
              </a:lnSpc>
              <a:spcBef>
                <a:spcPts val="1200"/>
              </a:spcBef>
              <a:spcAft>
                <a:spcPts val="1200"/>
              </a:spcAft>
              <a:defRPr/>
            </a:pPr>
            <a:r>
              <a:rPr lang="en-US" sz="2800" dirty="0" smtClean="0">
                <a:solidFill>
                  <a:schemeClr val="bg1"/>
                </a:solidFill>
                <a:latin typeface="Times New Roman" pitchFamily="18" charset="0"/>
                <a:cs typeface="Times New Roman" pitchFamily="18" charset="0"/>
              </a:rPr>
              <a:t>	It is separately calculated for dead, live and wind loads.</a:t>
            </a:r>
          </a:p>
        </p:txBody>
      </p:sp>
      <p:sp>
        <p:nvSpPr>
          <p:cNvPr id="5" name="Slide Number Placeholder 4"/>
          <p:cNvSpPr>
            <a:spLocks noGrp="1"/>
          </p:cNvSpPr>
          <p:nvPr>
            <p:ph type="sldNum" sz="quarter" idx="12"/>
          </p:nvPr>
        </p:nvSpPr>
        <p:spPr/>
        <p:txBody>
          <a:bodyPr/>
          <a:lstStyle/>
          <a:p>
            <a:fld id="{A12CA1A4-B3EB-4EC0-922D-655B6ECFCAD6}" type="slidenum">
              <a:rPr lang="en-US" smtClean="0"/>
              <a:pPr/>
              <a:t>2</a:t>
            </a:fld>
            <a:endParaRPr lang="en-US"/>
          </a:p>
        </p:txBody>
      </p:sp>
      <p:sp>
        <p:nvSpPr>
          <p:cNvPr id="6" name="Footer Placeholder 5"/>
          <p:cNvSpPr>
            <a:spLocks noGrp="1"/>
          </p:cNvSpPr>
          <p:nvPr>
            <p:ph type="ftr" sz="quarter" idx="11"/>
          </p:nvPr>
        </p:nvSpPr>
        <p:spPr/>
        <p:txBody>
          <a:bodyPr/>
          <a:lstStyle/>
          <a:p>
            <a:r>
              <a:rPr lang="da-DK" smtClean="0"/>
              <a:t>Prof Dr Z. A. Siddiqi</a:t>
            </a: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273206" y="6048057"/>
            <a:ext cx="4660994" cy="124143"/>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34" name="Rectangle 33"/>
          <p:cNvSpPr/>
          <p:nvPr/>
        </p:nvSpPr>
        <p:spPr>
          <a:xfrm>
            <a:off x="2286000" y="3076257"/>
            <a:ext cx="4660994" cy="124143"/>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35" name="Rectangle 34"/>
          <p:cNvSpPr/>
          <p:nvPr/>
        </p:nvSpPr>
        <p:spPr>
          <a:xfrm>
            <a:off x="2286000" y="152400"/>
            <a:ext cx="4660994" cy="124143"/>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0" name="Rectangle 19"/>
          <p:cNvSpPr/>
          <p:nvPr/>
        </p:nvSpPr>
        <p:spPr>
          <a:xfrm rot="5400000">
            <a:off x="834326" y="4568126"/>
            <a:ext cx="2971800"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42" name="Rectangle 41"/>
          <p:cNvSpPr/>
          <p:nvPr/>
        </p:nvSpPr>
        <p:spPr>
          <a:xfrm rot="5400000">
            <a:off x="5406325" y="4568126"/>
            <a:ext cx="2971800"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43" name="Rectangle 42"/>
          <p:cNvSpPr/>
          <p:nvPr/>
        </p:nvSpPr>
        <p:spPr>
          <a:xfrm rot="5400000">
            <a:off x="1977326" y="4568126"/>
            <a:ext cx="2971800"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44" name="Rectangle 43"/>
          <p:cNvSpPr/>
          <p:nvPr/>
        </p:nvSpPr>
        <p:spPr>
          <a:xfrm rot="5400000">
            <a:off x="3120326" y="4568126"/>
            <a:ext cx="2971800"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45" name="Rectangle 44"/>
          <p:cNvSpPr/>
          <p:nvPr/>
        </p:nvSpPr>
        <p:spPr>
          <a:xfrm rot="5400000">
            <a:off x="3120326" y="4568126"/>
            <a:ext cx="2971800"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46" name="Rectangle 45"/>
          <p:cNvSpPr/>
          <p:nvPr/>
        </p:nvSpPr>
        <p:spPr>
          <a:xfrm rot="5400000">
            <a:off x="4263326" y="4568126"/>
            <a:ext cx="2971800"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47" name="Rectangle 46"/>
          <p:cNvSpPr/>
          <p:nvPr/>
        </p:nvSpPr>
        <p:spPr>
          <a:xfrm rot="5400000">
            <a:off x="842074" y="1596326"/>
            <a:ext cx="2971800"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48" name="Rectangle 47"/>
          <p:cNvSpPr/>
          <p:nvPr/>
        </p:nvSpPr>
        <p:spPr>
          <a:xfrm rot="5400000">
            <a:off x="5414073" y="1596326"/>
            <a:ext cx="2971800"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49" name="Rectangle 48"/>
          <p:cNvSpPr/>
          <p:nvPr/>
        </p:nvSpPr>
        <p:spPr>
          <a:xfrm rot="5400000">
            <a:off x="1985074" y="1596326"/>
            <a:ext cx="2971800"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50" name="Rectangle 49"/>
          <p:cNvSpPr/>
          <p:nvPr/>
        </p:nvSpPr>
        <p:spPr>
          <a:xfrm rot="5400000">
            <a:off x="3128074" y="1596326"/>
            <a:ext cx="2971800"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51" name="Rectangle 50"/>
          <p:cNvSpPr/>
          <p:nvPr/>
        </p:nvSpPr>
        <p:spPr>
          <a:xfrm rot="5400000">
            <a:off x="4271074" y="1596326"/>
            <a:ext cx="2971800"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cxnSp>
        <p:nvCxnSpPr>
          <p:cNvPr id="53" name="Straight Connector 52"/>
          <p:cNvCxnSpPr/>
          <p:nvPr/>
        </p:nvCxnSpPr>
        <p:spPr>
          <a:xfrm rot="5400000">
            <a:off x="402724" y="3124200"/>
            <a:ext cx="3047206"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1697330" y="1600200"/>
            <a:ext cx="457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1697330" y="4648200"/>
            <a:ext cx="457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1773530" y="1524000"/>
            <a:ext cx="3048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5400000">
            <a:off x="1773530" y="4572000"/>
            <a:ext cx="3048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1600200" y="2895600"/>
            <a:ext cx="325730" cy="523220"/>
          </a:xfrm>
          <a:prstGeom prst="rect">
            <a:avLst/>
          </a:prstGeom>
          <a:noFill/>
        </p:spPr>
        <p:txBody>
          <a:bodyPr wrap="none" rtlCol="0">
            <a:spAutoFit/>
          </a:bodyPr>
          <a:lstStyle/>
          <a:p>
            <a:r>
              <a:rPr lang="en-US" sz="2800" dirty="0" smtClean="0"/>
              <a:t>s</a:t>
            </a:r>
            <a:endParaRPr lang="en-US" sz="2800" dirty="0"/>
          </a:p>
        </p:txBody>
      </p:sp>
      <p:cxnSp>
        <p:nvCxnSpPr>
          <p:cNvPr id="68" name="Straight Connector 67"/>
          <p:cNvCxnSpPr/>
          <p:nvPr/>
        </p:nvCxnSpPr>
        <p:spPr>
          <a:xfrm>
            <a:off x="2894012" y="1209020"/>
            <a:ext cx="1143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2665412" y="1209020"/>
            <a:ext cx="457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5400000">
            <a:off x="3809206" y="1208226"/>
            <a:ext cx="457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3124200" y="762000"/>
            <a:ext cx="373820" cy="523220"/>
          </a:xfrm>
          <a:prstGeom prst="rect">
            <a:avLst/>
          </a:prstGeom>
          <a:noFill/>
        </p:spPr>
        <p:txBody>
          <a:bodyPr wrap="none" rtlCol="0">
            <a:spAutoFit/>
          </a:bodyPr>
          <a:lstStyle/>
          <a:p>
            <a:r>
              <a:rPr lang="en-US" sz="2800" dirty="0" smtClean="0"/>
              <a:t>p</a:t>
            </a:r>
            <a:endParaRPr lang="en-US" sz="2800" dirty="0"/>
          </a:p>
        </p:txBody>
      </p:sp>
      <p:sp>
        <p:nvSpPr>
          <p:cNvPr id="74" name="Rectangle 73"/>
          <p:cNvSpPr/>
          <p:nvPr/>
        </p:nvSpPr>
        <p:spPr>
          <a:xfrm>
            <a:off x="2895600" y="1600200"/>
            <a:ext cx="1143000" cy="3048000"/>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cxnSp>
        <p:nvCxnSpPr>
          <p:cNvPr id="27" name="Straight Connector 26"/>
          <p:cNvCxnSpPr/>
          <p:nvPr/>
        </p:nvCxnSpPr>
        <p:spPr>
          <a:xfrm rot="5400000">
            <a:off x="2743200" y="1143000"/>
            <a:ext cx="3048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3886200" y="1143000"/>
            <a:ext cx="3048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a:xfrm rot="875544">
            <a:off x="5673672" y="256826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41" name="Rectangle 40"/>
          <p:cNvSpPr/>
          <p:nvPr/>
        </p:nvSpPr>
        <p:spPr>
          <a:xfrm rot="6684349" flipV="1">
            <a:off x="7492952" y="2828170"/>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40" name="Rectangle 39"/>
          <p:cNvSpPr/>
          <p:nvPr/>
        </p:nvSpPr>
        <p:spPr>
          <a:xfrm rot="2738002" flipV="1">
            <a:off x="6564305" y="3011416"/>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38" name="Rectangle 37"/>
          <p:cNvSpPr/>
          <p:nvPr/>
        </p:nvSpPr>
        <p:spPr>
          <a:xfrm rot="2738002" flipV="1">
            <a:off x="3898008" y="2264843"/>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36" name="Rectangle 35"/>
          <p:cNvSpPr/>
          <p:nvPr/>
        </p:nvSpPr>
        <p:spPr>
          <a:xfrm rot="2738002" flipV="1">
            <a:off x="1154106" y="1532870"/>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37" name="Rectangle 36"/>
          <p:cNvSpPr/>
          <p:nvPr/>
        </p:nvSpPr>
        <p:spPr>
          <a:xfrm rot="6684349" flipV="1">
            <a:off x="2082753" y="1349624"/>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9" name="Rectangle 28"/>
          <p:cNvSpPr/>
          <p:nvPr/>
        </p:nvSpPr>
        <p:spPr>
          <a:xfrm rot="875544">
            <a:off x="5103912" y="214838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28" name="Rectangle 27"/>
          <p:cNvSpPr/>
          <p:nvPr/>
        </p:nvSpPr>
        <p:spPr>
          <a:xfrm rot="875544">
            <a:off x="2366546" y="142370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4" name="Rectangle 3"/>
          <p:cNvSpPr/>
          <p:nvPr/>
        </p:nvSpPr>
        <p:spPr>
          <a:xfrm>
            <a:off x="6074583" y="3505200"/>
            <a:ext cx="76200" cy="2819400"/>
          </a:xfrm>
          <a:prstGeom prst="rect">
            <a:avLst/>
          </a:prstGeom>
          <a:effectLst>
            <a:outerShdw blurRad="40000" dist="23000" dir="5400000" rotWithShape="0">
              <a:srgbClr val="000000">
                <a:alpha val="35000"/>
              </a:srgbClr>
            </a:outerShdw>
            <a:reflection blurRad="6350" stA="50000" endA="300" endPos="38500" dist="508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5" name="Rectangle 4"/>
          <p:cNvSpPr/>
          <p:nvPr/>
        </p:nvSpPr>
        <p:spPr>
          <a:xfrm>
            <a:off x="8436783" y="3048000"/>
            <a:ext cx="76200" cy="2819400"/>
          </a:xfrm>
          <a:prstGeom prst="rect">
            <a:avLst/>
          </a:prstGeom>
          <a:effectLst>
            <a:outerShdw blurRad="40000" dist="23000" dir="5400000" rotWithShape="0">
              <a:srgbClr val="000000">
                <a:alpha val="35000"/>
              </a:srgbClr>
            </a:outerShdw>
            <a:reflection blurRad="6350" stA="50000" endA="300" endPos="38500" dist="508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6" name="Rectangle 5"/>
          <p:cNvSpPr/>
          <p:nvPr/>
        </p:nvSpPr>
        <p:spPr>
          <a:xfrm rot="20922033">
            <a:off x="6046648" y="3182100"/>
            <a:ext cx="2460347" cy="1128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7" name="Rectangle 6"/>
          <p:cNvSpPr/>
          <p:nvPr/>
        </p:nvSpPr>
        <p:spPr>
          <a:xfrm rot="18675165">
            <a:off x="5823238" y="2764567"/>
            <a:ext cx="1721892" cy="111485"/>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8" name="Rectangle 7"/>
          <p:cNvSpPr/>
          <p:nvPr/>
        </p:nvSpPr>
        <p:spPr>
          <a:xfrm rot="2101268">
            <a:off x="7087399" y="2521642"/>
            <a:ext cx="1563077" cy="8862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9" name="Rectangle 8"/>
          <p:cNvSpPr/>
          <p:nvPr/>
        </p:nvSpPr>
        <p:spPr>
          <a:xfrm>
            <a:off x="3386166" y="2795644"/>
            <a:ext cx="76200" cy="2819400"/>
          </a:xfrm>
          <a:prstGeom prst="rect">
            <a:avLst/>
          </a:prstGeom>
          <a:effectLst>
            <a:outerShdw blurRad="40000" dist="23000" dir="5400000" rotWithShape="0">
              <a:srgbClr val="000000">
                <a:alpha val="35000"/>
              </a:srgbClr>
            </a:outerShdw>
            <a:reflection blurRad="6350" stA="50000" endA="300" endPos="38500" dist="508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10" name="Rectangle 9"/>
          <p:cNvSpPr/>
          <p:nvPr/>
        </p:nvSpPr>
        <p:spPr>
          <a:xfrm>
            <a:off x="5748366" y="2338444"/>
            <a:ext cx="76200" cy="2819400"/>
          </a:xfrm>
          <a:prstGeom prst="rect">
            <a:avLst/>
          </a:prstGeom>
          <a:effectLst>
            <a:outerShdw blurRad="40000" dist="23000" dir="5400000" rotWithShape="0">
              <a:srgbClr val="000000">
                <a:alpha val="35000"/>
              </a:srgbClr>
            </a:outerShdw>
            <a:reflection blurRad="6350" stA="50000" endA="300" endPos="38500" dist="508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11" name="Rectangle 10"/>
          <p:cNvSpPr/>
          <p:nvPr/>
        </p:nvSpPr>
        <p:spPr>
          <a:xfrm rot="20922033">
            <a:off x="3358231" y="2472544"/>
            <a:ext cx="2460347" cy="1128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4" name="Rectangle 13"/>
          <p:cNvSpPr/>
          <p:nvPr/>
        </p:nvSpPr>
        <p:spPr>
          <a:xfrm>
            <a:off x="664383" y="2033644"/>
            <a:ext cx="76200" cy="2819400"/>
          </a:xfrm>
          <a:prstGeom prst="rect">
            <a:avLst/>
          </a:prstGeom>
          <a:effectLst>
            <a:outerShdw blurRad="40000" dist="23000" dir="5400000" rotWithShape="0">
              <a:srgbClr val="000000">
                <a:alpha val="35000"/>
              </a:srgbClr>
            </a:outerShdw>
            <a:reflection blurRad="6350" stA="50000" endA="300" endPos="38500" dist="508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15" name="Rectangle 14"/>
          <p:cNvSpPr/>
          <p:nvPr/>
        </p:nvSpPr>
        <p:spPr>
          <a:xfrm>
            <a:off x="3026583" y="1576444"/>
            <a:ext cx="76200" cy="2819400"/>
          </a:xfrm>
          <a:prstGeom prst="rect">
            <a:avLst/>
          </a:prstGeom>
          <a:effectLst>
            <a:outerShdw blurRad="40000" dist="23000" dir="5400000" rotWithShape="0">
              <a:srgbClr val="000000">
                <a:alpha val="35000"/>
              </a:srgbClr>
            </a:outerShdw>
            <a:reflection blurRad="6350" stA="50000" endA="300" endPos="38500" dist="508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16" name="Rectangle 15"/>
          <p:cNvSpPr/>
          <p:nvPr/>
        </p:nvSpPr>
        <p:spPr>
          <a:xfrm rot="20922033">
            <a:off x="636448" y="1710544"/>
            <a:ext cx="2460347" cy="1128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7" name="Rectangle 16"/>
          <p:cNvSpPr/>
          <p:nvPr/>
        </p:nvSpPr>
        <p:spPr>
          <a:xfrm rot="18675165">
            <a:off x="413038" y="1293011"/>
            <a:ext cx="1721892" cy="111485"/>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0" name="Rectangle 19"/>
          <p:cNvSpPr/>
          <p:nvPr/>
        </p:nvSpPr>
        <p:spPr>
          <a:xfrm rot="875544">
            <a:off x="613946" y="233966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21" name="Rectangle 20"/>
          <p:cNvSpPr/>
          <p:nvPr/>
        </p:nvSpPr>
        <p:spPr>
          <a:xfrm rot="875544">
            <a:off x="2970312" y="184358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12" name="Rectangle 11"/>
          <p:cNvSpPr/>
          <p:nvPr/>
        </p:nvSpPr>
        <p:spPr>
          <a:xfrm rot="18675165">
            <a:off x="3134821" y="2055011"/>
            <a:ext cx="1721892" cy="111485"/>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3" name="Rectangle 12"/>
          <p:cNvSpPr/>
          <p:nvPr/>
        </p:nvSpPr>
        <p:spPr>
          <a:xfrm rot="2101268">
            <a:off x="4398982" y="1812086"/>
            <a:ext cx="1563077" cy="8862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8" name="Rectangle 17"/>
          <p:cNvSpPr/>
          <p:nvPr/>
        </p:nvSpPr>
        <p:spPr>
          <a:xfrm rot="2101268">
            <a:off x="1677199" y="1050086"/>
            <a:ext cx="1563077" cy="8862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2" name="Rectangle 21"/>
          <p:cNvSpPr/>
          <p:nvPr/>
        </p:nvSpPr>
        <p:spPr>
          <a:xfrm rot="875544">
            <a:off x="3351312" y="306434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24" name="Rectangle 23"/>
          <p:cNvSpPr/>
          <p:nvPr/>
        </p:nvSpPr>
        <p:spPr>
          <a:xfrm rot="875544">
            <a:off x="1756946" y="96806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25" name="Rectangle 24"/>
          <p:cNvSpPr/>
          <p:nvPr/>
        </p:nvSpPr>
        <p:spPr>
          <a:xfrm rot="875544">
            <a:off x="4494312" y="169274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26" name="Rectangle 25"/>
          <p:cNvSpPr/>
          <p:nvPr/>
        </p:nvSpPr>
        <p:spPr>
          <a:xfrm rot="875544">
            <a:off x="1147346" y="165230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39" name="Rectangle 38"/>
          <p:cNvSpPr/>
          <p:nvPr/>
        </p:nvSpPr>
        <p:spPr>
          <a:xfrm rot="6684349" flipV="1">
            <a:off x="4826655" y="2081597"/>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7" name="Rectangle 26"/>
          <p:cNvSpPr/>
          <p:nvPr/>
        </p:nvSpPr>
        <p:spPr>
          <a:xfrm rot="875544">
            <a:off x="3884712" y="237698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cxnSp>
        <p:nvCxnSpPr>
          <p:cNvPr id="49" name="Straight Connector 48"/>
          <p:cNvCxnSpPr/>
          <p:nvPr/>
        </p:nvCxnSpPr>
        <p:spPr>
          <a:xfrm rot="5400000">
            <a:off x="5677694" y="4076700"/>
            <a:ext cx="838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Freeform 59"/>
          <p:cNvSpPr/>
          <p:nvPr/>
        </p:nvSpPr>
        <p:spPr>
          <a:xfrm rot="875544">
            <a:off x="2337423" y="1615895"/>
            <a:ext cx="3254725" cy="824928"/>
          </a:xfrm>
          <a:custGeom>
            <a:avLst/>
            <a:gdLst>
              <a:gd name="connsiteX0" fmla="*/ 0 w 2856382"/>
              <a:gd name="connsiteY0" fmla="*/ 0 h 865745"/>
              <a:gd name="connsiteX1" fmla="*/ 2856382 w 2856382"/>
              <a:gd name="connsiteY1" fmla="*/ 0 h 865745"/>
              <a:gd name="connsiteX2" fmla="*/ 2856382 w 2856382"/>
              <a:gd name="connsiteY2" fmla="*/ 865745 h 865745"/>
              <a:gd name="connsiteX3" fmla="*/ 0 w 2856382"/>
              <a:gd name="connsiteY3" fmla="*/ 865745 h 865745"/>
              <a:gd name="connsiteX4" fmla="*/ 0 w 2856382"/>
              <a:gd name="connsiteY4" fmla="*/ 0 h 865745"/>
              <a:gd name="connsiteX0" fmla="*/ 570322 w 3426704"/>
              <a:gd name="connsiteY0" fmla="*/ 0 h 1064092"/>
              <a:gd name="connsiteX1" fmla="*/ 3426704 w 3426704"/>
              <a:gd name="connsiteY1" fmla="*/ 0 h 1064092"/>
              <a:gd name="connsiteX2" fmla="*/ 3426704 w 3426704"/>
              <a:gd name="connsiteY2" fmla="*/ 865745 h 1064092"/>
              <a:gd name="connsiteX3" fmla="*/ 0 w 3426704"/>
              <a:gd name="connsiteY3" fmla="*/ 1064092 h 1064092"/>
              <a:gd name="connsiteX4" fmla="*/ 570322 w 3426704"/>
              <a:gd name="connsiteY4" fmla="*/ 0 h 1064092"/>
              <a:gd name="connsiteX0" fmla="*/ 570322 w 3426704"/>
              <a:gd name="connsiteY0" fmla="*/ 0 h 1064092"/>
              <a:gd name="connsiteX1" fmla="*/ 3426704 w 3426704"/>
              <a:gd name="connsiteY1" fmla="*/ 0 h 1064092"/>
              <a:gd name="connsiteX2" fmla="*/ 3007276 w 3426704"/>
              <a:gd name="connsiteY2" fmla="*/ 1024396 h 1064092"/>
              <a:gd name="connsiteX3" fmla="*/ 0 w 3426704"/>
              <a:gd name="connsiteY3" fmla="*/ 1064092 h 1064092"/>
              <a:gd name="connsiteX4" fmla="*/ 570322 w 3426704"/>
              <a:gd name="connsiteY4" fmla="*/ 0 h 1064092"/>
              <a:gd name="connsiteX0" fmla="*/ 570322 w 3807323"/>
              <a:gd name="connsiteY0" fmla="*/ 0 h 1064092"/>
              <a:gd name="connsiteX1" fmla="*/ 3807323 w 3807323"/>
              <a:gd name="connsiteY1" fmla="*/ 18216 h 1064092"/>
              <a:gd name="connsiteX2" fmla="*/ 3007276 w 3807323"/>
              <a:gd name="connsiteY2" fmla="*/ 1024396 h 1064092"/>
              <a:gd name="connsiteX3" fmla="*/ 0 w 3807323"/>
              <a:gd name="connsiteY3" fmla="*/ 1064092 h 1064092"/>
              <a:gd name="connsiteX4" fmla="*/ 570322 w 3807323"/>
              <a:gd name="connsiteY4" fmla="*/ 0 h 1064092"/>
              <a:gd name="connsiteX0" fmla="*/ 570322 w 3807323"/>
              <a:gd name="connsiteY0" fmla="*/ 0 h 1064092"/>
              <a:gd name="connsiteX1" fmla="*/ 3807323 w 3807323"/>
              <a:gd name="connsiteY1" fmla="*/ 18216 h 1064092"/>
              <a:gd name="connsiteX2" fmla="*/ 2917848 w 3807323"/>
              <a:gd name="connsiteY2" fmla="*/ 1051312 h 1064092"/>
              <a:gd name="connsiteX3" fmla="*/ 0 w 3807323"/>
              <a:gd name="connsiteY3" fmla="*/ 1064092 h 1064092"/>
              <a:gd name="connsiteX4" fmla="*/ 570322 w 3807323"/>
              <a:gd name="connsiteY4" fmla="*/ 0 h 1064092"/>
              <a:gd name="connsiteX0" fmla="*/ 1050046 w 3807323"/>
              <a:gd name="connsiteY0" fmla="*/ 0 h 1113967"/>
              <a:gd name="connsiteX1" fmla="*/ 3807323 w 3807323"/>
              <a:gd name="connsiteY1" fmla="*/ 68091 h 1113967"/>
              <a:gd name="connsiteX2" fmla="*/ 2917848 w 3807323"/>
              <a:gd name="connsiteY2" fmla="*/ 1101187 h 1113967"/>
              <a:gd name="connsiteX3" fmla="*/ 0 w 3807323"/>
              <a:gd name="connsiteY3" fmla="*/ 1113967 h 1113967"/>
              <a:gd name="connsiteX4" fmla="*/ 1050046 w 3807323"/>
              <a:gd name="connsiteY4" fmla="*/ 0 h 1113967"/>
              <a:gd name="connsiteX0" fmla="*/ 1050046 w 3807323"/>
              <a:gd name="connsiteY0" fmla="*/ 0 h 1113967"/>
              <a:gd name="connsiteX1" fmla="*/ 3807323 w 3807323"/>
              <a:gd name="connsiteY1" fmla="*/ 68091 h 1113967"/>
              <a:gd name="connsiteX2" fmla="*/ 3329726 w 3807323"/>
              <a:gd name="connsiteY2" fmla="*/ 590466 h 1113967"/>
              <a:gd name="connsiteX3" fmla="*/ 0 w 3807323"/>
              <a:gd name="connsiteY3" fmla="*/ 1113967 h 1113967"/>
              <a:gd name="connsiteX4" fmla="*/ 1050046 w 3807323"/>
              <a:gd name="connsiteY4" fmla="*/ 0 h 1113967"/>
              <a:gd name="connsiteX0" fmla="*/ 495879 w 3253156"/>
              <a:gd name="connsiteY0" fmla="*/ 0 h 590466"/>
              <a:gd name="connsiteX1" fmla="*/ 3253156 w 3253156"/>
              <a:gd name="connsiteY1" fmla="*/ 68091 h 590466"/>
              <a:gd name="connsiteX2" fmla="*/ 2775559 w 3253156"/>
              <a:gd name="connsiteY2" fmla="*/ 590466 h 590466"/>
              <a:gd name="connsiteX3" fmla="*/ 0 w 3253156"/>
              <a:gd name="connsiteY3" fmla="*/ 584049 h 590466"/>
              <a:gd name="connsiteX4" fmla="*/ 495879 w 3253156"/>
              <a:gd name="connsiteY4" fmla="*/ 0 h 590466"/>
              <a:gd name="connsiteX0" fmla="*/ 495879 w 3151868"/>
              <a:gd name="connsiteY0" fmla="*/ 0 h 590466"/>
              <a:gd name="connsiteX1" fmla="*/ 3151868 w 3151868"/>
              <a:gd name="connsiteY1" fmla="*/ 159632 h 590466"/>
              <a:gd name="connsiteX2" fmla="*/ 2775559 w 3151868"/>
              <a:gd name="connsiteY2" fmla="*/ 590466 h 590466"/>
              <a:gd name="connsiteX3" fmla="*/ 0 w 3151868"/>
              <a:gd name="connsiteY3" fmla="*/ 584049 h 590466"/>
              <a:gd name="connsiteX4" fmla="*/ 495879 w 3151868"/>
              <a:gd name="connsiteY4" fmla="*/ 0 h 590466"/>
              <a:gd name="connsiteX0" fmla="*/ 290978 w 3151868"/>
              <a:gd name="connsiteY0" fmla="*/ 18235 h 430834"/>
              <a:gd name="connsiteX1" fmla="*/ 3151868 w 3151868"/>
              <a:gd name="connsiteY1" fmla="*/ 0 h 430834"/>
              <a:gd name="connsiteX2" fmla="*/ 2775559 w 3151868"/>
              <a:gd name="connsiteY2" fmla="*/ 430834 h 430834"/>
              <a:gd name="connsiteX3" fmla="*/ 0 w 3151868"/>
              <a:gd name="connsiteY3" fmla="*/ 424417 h 430834"/>
              <a:gd name="connsiteX4" fmla="*/ 290978 w 3151868"/>
              <a:gd name="connsiteY4" fmla="*/ 18235 h 430834"/>
              <a:gd name="connsiteX0" fmla="*/ 437021 w 3297911"/>
              <a:gd name="connsiteY0" fmla="*/ 18235 h 430834"/>
              <a:gd name="connsiteX1" fmla="*/ 3297911 w 3297911"/>
              <a:gd name="connsiteY1" fmla="*/ 0 h 430834"/>
              <a:gd name="connsiteX2" fmla="*/ 2921602 w 3297911"/>
              <a:gd name="connsiteY2" fmla="*/ 430834 h 430834"/>
              <a:gd name="connsiteX3" fmla="*/ 0 w 3297911"/>
              <a:gd name="connsiteY3" fmla="*/ 410031 h 430834"/>
              <a:gd name="connsiteX4" fmla="*/ 437021 w 3297911"/>
              <a:gd name="connsiteY4" fmla="*/ 18235 h 430834"/>
              <a:gd name="connsiteX0" fmla="*/ 387506 w 3297911"/>
              <a:gd name="connsiteY0" fmla="*/ 22853 h 430834"/>
              <a:gd name="connsiteX1" fmla="*/ 3297911 w 3297911"/>
              <a:gd name="connsiteY1" fmla="*/ 0 h 430834"/>
              <a:gd name="connsiteX2" fmla="*/ 2921602 w 3297911"/>
              <a:gd name="connsiteY2" fmla="*/ 430834 h 430834"/>
              <a:gd name="connsiteX3" fmla="*/ 0 w 3297911"/>
              <a:gd name="connsiteY3" fmla="*/ 410031 h 430834"/>
              <a:gd name="connsiteX4" fmla="*/ 387506 w 3297911"/>
              <a:gd name="connsiteY4" fmla="*/ 22853 h 4308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7911" h="430834">
                <a:moveTo>
                  <a:pt x="387506" y="22853"/>
                </a:moveTo>
                <a:lnTo>
                  <a:pt x="3297911" y="0"/>
                </a:lnTo>
                <a:lnTo>
                  <a:pt x="2921602" y="430834"/>
                </a:lnTo>
                <a:lnTo>
                  <a:pt x="0" y="410031"/>
                </a:lnTo>
                <a:lnTo>
                  <a:pt x="387506" y="22853"/>
                </a:lnTo>
                <a:close/>
              </a:path>
            </a:pathLst>
          </a:cu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cxnSp>
        <p:nvCxnSpPr>
          <p:cNvPr id="67" name="Straight Arrow Connector 66"/>
          <p:cNvCxnSpPr/>
          <p:nvPr/>
        </p:nvCxnSpPr>
        <p:spPr>
          <a:xfrm rot="5400000">
            <a:off x="5182394" y="19042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rot="5400000">
            <a:off x="5104606" y="20566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rot="5400000">
            <a:off x="4953794" y="22090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p:nvPr/>
        </p:nvCxnSpPr>
        <p:spPr>
          <a:xfrm rot="5400000">
            <a:off x="4801394" y="23614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p:nvPr/>
        </p:nvCxnSpPr>
        <p:spPr>
          <a:xfrm rot="5400000">
            <a:off x="4877594" y="18280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p:nvPr/>
        </p:nvCxnSpPr>
        <p:spPr>
          <a:xfrm rot="5400000">
            <a:off x="4799806" y="19804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p:nvPr/>
        </p:nvCxnSpPr>
        <p:spPr>
          <a:xfrm rot="5400000">
            <a:off x="4648994" y="21328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p:nvPr/>
        </p:nvCxnSpPr>
        <p:spPr>
          <a:xfrm rot="5400000">
            <a:off x="4496594" y="22852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p:nvPr/>
        </p:nvCxnSpPr>
        <p:spPr>
          <a:xfrm rot="5400000">
            <a:off x="4420394" y="17518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p:nvPr/>
        </p:nvCxnSpPr>
        <p:spPr>
          <a:xfrm rot="5400000">
            <a:off x="4342606" y="19042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p:nvPr/>
        </p:nvCxnSpPr>
        <p:spPr>
          <a:xfrm rot="5400000">
            <a:off x="4191794" y="20566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p:nvPr/>
        </p:nvCxnSpPr>
        <p:spPr>
          <a:xfrm rot="5400000">
            <a:off x="4039394" y="22090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p:nvPr/>
        </p:nvCxnSpPr>
        <p:spPr>
          <a:xfrm rot="5400000">
            <a:off x="4114006" y="16756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5" name="Straight Arrow Connector 84"/>
          <p:cNvCxnSpPr/>
          <p:nvPr/>
        </p:nvCxnSpPr>
        <p:spPr>
          <a:xfrm rot="5400000">
            <a:off x="4036218" y="18280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6" name="Straight Arrow Connector 85"/>
          <p:cNvCxnSpPr/>
          <p:nvPr/>
        </p:nvCxnSpPr>
        <p:spPr>
          <a:xfrm rot="5400000">
            <a:off x="3885406" y="19804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p:nvPr/>
        </p:nvCxnSpPr>
        <p:spPr>
          <a:xfrm rot="5400000">
            <a:off x="3733006" y="21328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p:nvPr/>
        </p:nvCxnSpPr>
        <p:spPr>
          <a:xfrm rot="5400000">
            <a:off x="3809206" y="15994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9" name="Straight Arrow Connector 88"/>
          <p:cNvCxnSpPr/>
          <p:nvPr/>
        </p:nvCxnSpPr>
        <p:spPr>
          <a:xfrm rot="5400000">
            <a:off x="3731418" y="17518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0" name="Straight Arrow Connector 89"/>
          <p:cNvCxnSpPr/>
          <p:nvPr/>
        </p:nvCxnSpPr>
        <p:spPr>
          <a:xfrm rot="5400000">
            <a:off x="3580606" y="19042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p:nvPr/>
        </p:nvCxnSpPr>
        <p:spPr>
          <a:xfrm rot="5400000">
            <a:off x="3428206" y="20566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p:nvPr/>
        </p:nvCxnSpPr>
        <p:spPr>
          <a:xfrm rot="5400000">
            <a:off x="3505994" y="15232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p:nvPr/>
        </p:nvCxnSpPr>
        <p:spPr>
          <a:xfrm rot="5400000">
            <a:off x="3428206" y="16756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p:nvPr/>
        </p:nvCxnSpPr>
        <p:spPr>
          <a:xfrm rot="5400000">
            <a:off x="3277394" y="18280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p:nvPr/>
        </p:nvCxnSpPr>
        <p:spPr>
          <a:xfrm rot="5400000">
            <a:off x="3124994" y="19804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p:nvPr/>
        </p:nvCxnSpPr>
        <p:spPr>
          <a:xfrm rot="5400000">
            <a:off x="3201194" y="13708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7" name="Straight Arrow Connector 96"/>
          <p:cNvCxnSpPr/>
          <p:nvPr/>
        </p:nvCxnSpPr>
        <p:spPr>
          <a:xfrm rot="5400000">
            <a:off x="3123406" y="15232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p:nvPr/>
        </p:nvCxnSpPr>
        <p:spPr>
          <a:xfrm rot="5400000">
            <a:off x="2972594" y="16756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9" name="Straight Arrow Connector 98"/>
          <p:cNvCxnSpPr/>
          <p:nvPr/>
        </p:nvCxnSpPr>
        <p:spPr>
          <a:xfrm rot="5400000">
            <a:off x="2820194" y="18280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p:nvPr/>
        </p:nvCxnSpPr>
        <p:spPr>
          <a:xfrm rot="5400000">
            <a:off x="2894806" y="12946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1" name="Straight Arrow Connector 100"/>
          <p:cNvCxnSpPr/>
          <p:nvPr/>
        </p:nvCxnSpPr>
        <p:spPr>
          <a:xfrm rot="5400000">
            <a:off x="2817018" y="14470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2" name="Straight Arrow Connector 101"/>
          <p:cNvCxnSpPr/>
          <p:nvPr/>
        </p:nvCxnSpPr>
        <p:spPr>
          <a:xfrm rot="5400000">
            <a:off x="2666206" y="15994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3" name="Straight Arrow Connector 102"/>
          <p:cNvCxnSpPr/>
          <p:nvPr/>
        </p:nvCxnSpPr>
        <p:spPr>
          <a:xfrm rot="5400000">
            <a:off x="2513806" y="17518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4" name="Straight Arrow Connector 103"/>
          <p:cNvCxnSpPr/>
          <p:nvPr/>
        </p:nvCxnSpPr>
        <p:spPr>
          <a:xfrm rot="5400000">
            <a:off x="2591594" y="12946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5" name="Straight Arrow Connector 104"/>
          <p:cNvCxnSpPr/>
          <p:nvPr/>
        </p:nvCxnSpPr>
        <p:spPr>
          <a:xfrm rot="5400000">
            <a:off x="2513806" y="14470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6" name="Straight Arrow Connector 105"/>
          <p:cNvCxnSpPr/>
          <p:nvPr/>
        </p:nvCxnSpPr>
        <p:spPr>
          <a:xfrm rot="5400000">
            <a:off x="2362994" y="15994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7" name="Straight Arrow Connector 106"/>
          <p:cNvCxnSpPr/>
          <p:nvPr/>
        </p:nvCxnSpPr>
        <p:spPr>
          <a:xfrm rot="5400000">
            <a:off x="2210594" y="17518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8" name="TextBox 107"/>
          <p:cNvSpPr txBox="1"/>
          <p:nvPr/>
        </p:nvSpPr>
        <p:spPr>
          <a:xfrm>
            <a:off x="3886200" y="76200"/>
            <a:ext cx="4501169" cy="461665"/>
          </a:xfrm>
          <a:prstGeom prst="rect">
            <a:avLst/>
          </a:prstGeom>
          <a:noFill/>
        </p:spPr>
        <p:txBody>
          <a:bodyPr wrap="none" rtlCol="0">
            <a:spAutoFit/>
          </a:bodyPr>
          <a:lstStyle/>
          <a:p>
            <a:r>
              <a:rPr lang="en-US" sz="2400" dirty="0" smtClean="0"/>
              <a:t>UDL (w) acting over the panel area</a:t>
            </a:r>
            <a:endParaRPr lang="en-US" sz="2400" dirty="0"/>
          </a:p>
        </p:txBody>
      </p:sp>
      <p:cxnSp>
        <p:nvCxnSpPr>
          <p:cNvPr id="110" name="Straight Arrow Connector 109"/>
          <p:cNvCxnSpPr/>
          <p:nvPr/>
        </p:nvCxnSpPr>
        <p:spPr>
          <a:xfrm rot="5400000">
            <a:off x="4762500" y="723900"/>
            <a:ext cx="762000" cy="381000"/>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a:xfrm rot="875544">
            <a:off x="5673672" y="287306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41" name="Rectangle 40"/>
          <p:cNvSpPr/>
          <p:nvPr/>
        </p:nvSpPr>
        <p:spPr>
          <a:xfrm rot="6684349" flipV="1">
            <a:off x="7492952" y="3132970"/>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40" name="Rectangle 39"/>
          <p:cNvSpPr/>
          <p:nvPr/>
        </p:nvSpPr>
        <p:spPr>
          <a:xfrm rot="2738002" flipV="1">
            <a:off x="6564305" y="3316216"/>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38" name="Rectangle 37"/>
          <p:cNvSpPr/>
          <p:nvPr/>
        </p:nvSpPr>
        <p:spPr>
          <a:xfrm rot="2738002" flipV="1">
            <a:off x="3898008" y="2569643"/>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36" name="Rectangle 35"/>
          <p:cNvSpPr/>
          <p:nvPr/>
        </p:nvSpPr>
        <p:spPr>
          <a:xfrm rot="2738002" flipV="1">
            <a:off x="1154106" y="1837670"/>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37" name="Rectangle 36"/>
          <p:cNvSpPr/>
          <p:nvPr/>
        </p:nvSpPr>
        <p:spPr>
          <a:xfrm rot="6684349" flipV="1">
            <a:off x="2082753" y="1654424"/>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9" name="Rectangle 28"/>
          <p:cNvSpPr/>
          <p:nvPr/>
        </p:nvSpPr>
        <p:spPr>
          <a:xfrm rot="875544">
            <a:off x="5103912" y="245318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28" name="Rectangle 27"/>
          <p:cNvSpPr/>
          <p:nvPr/>
        </p:nvSpPr>
        <p:spPr>
          <a:xfrm rot="875544">
            <a:off x="2366546" y="172850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4" name="Rectangle 3"/>
          <p:cNvSpPr/>
          <p:nvPr/>
        </p:nvSpPr>
        <p:spPr>
          <a:xfrm>
            <a:off x="6074583" y="3810000"/>
            <a:ext cx="76200" cy="2819400"/>
          </a:xfrm>
          <a:prstGeom prst="rect">
            <a:avLst/>
          </a:prstGeom>
          <a:effectLst>
            <a:outerShdw blurRad="40000" dist="23000" dir="5400000" rotWithShape="0">
              <a:srgbClr val="000000">
                <a:alpha val="35000"/>
              </a:srgbClr>
            </a:outerShdw>
            <a:reflection blurRad="6350" stA="50000" endA="300" endPos="38500" dist="508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5" name="Rectangle 4"/>
          <p:cNvSpPr/>
          <p:nvPr/>
        </p:nvSpPr>
        <p:spPr>
          <a:xfrm>
            <a:off x="8436783" y="3352800"/>
            <a:ext cx="76200" cy="2819400"/>
          </a:xfrm>
          <a:prstGeom prst="rect">
            <a:avLst/>
          </a:prstGeom>
          <a:effectLst>
            <a:outerShdw blurRad="40000" dist="23000" dir="5400000" rotWithShape="0">
              <a:srgbClr val="000000">
                <a:alpha val="35000"/>
              </a:srgbClr>
            </a:outerShdw>
            <a:reflection blurRad="6350" stA="50000" endA="300" endPos="38500" dist="508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6" name="Rectangle 5"/>
          <p:cNvSpPr/>
          <p:nvPr/>
        </p:nvSpPr>
        <p:spPr>
          <a:xfrm rot="20922033">
            <a:off x="6046648" y="3486900"/>
            <a:ext cx="2460347" cy="1128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7" name="Rectangle 6"/>
          <p:cNvSpPr/>
          <p:nvPr/>
        </p:nvSpPr>
        <p:spPr>
          <a:xfrm rot="18675165">
            <a:off x="5823238" y="3069367"/>
            <a:ext cx="1721892" cy="111485"/>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8" name="Rectangle 7"/>
          <p:cNvSpPr/>
          <p:nvPr/>
        </p:nvSpPr>
        <p:spPr>
          <a:xfrm rot="2101268">
            <a:off x="7087399" y="2826442"/>
            <a:ext cx="1563077" cy="8862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9" name="Rectangle 8"/>
          <p:cNvSpPr/>
          <p:nvPr/>
        </p:nvSpPr>
        <p:spPr>
          <a:xfrm>
            <a:off x="3386166" y="3100444"/>
            <a:ext cx="76200" cy="2819400"/>
          </a:xfrm>
          <a:prstGeom prst="rect">
            <a:avLst/>
          </a:prstGeom>
          <a:effectLst>
            <a:outerShdw blurRad="40000" dist="23000" dir="5400000" rotWithShape="0">
              <a:srgbClr val="000000">
                <a:alpha val="35000"/>
              </a:srgbClr>
            </a:outerShdw>
            <a:reflection blurRad="6350" stA="50000" endA="300" endPos="38500" dist="508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10" name="Rectangle 9"/>
          <p:cNvSpPr/>
          <p:nvPr/>
        </p:nvSpPr>
        <p:spPr>
          <a:xfrm>
            <a:off x="5748366" y="2643244"/>
            <a:ext cx="76200" cy="2819400"/>
          </a:xfrm>
          <a:prstGeom prst="rect">
            <a:avLst/>
          </a:prstGeom>
          <a:effectLst>
            <a:outerShdw blurRad="40000" dist="23000" dir="5400000" rotWithShape="0">
              <a:srgbClr val="000000">
                <a:alpha val="35000"/>
              </a:srgbClr>
            </a:outerShdw>
            <a:reflection blurRad="6350" stA="50000" endA="300" endPos="38500" dist="508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11" name="Rectangle 10"/>
          <p:cNvSpPr/>
          <p:nvPr/>
        </p:nvSpPr>
        <p:spPr>
          <a:xfrm rot="20922033">
            <a:off x="3358231" y="2777344"/>
            <a:ext cx="2460347" cy="1128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4" name="Rectangle 13"/>
          <p:cNvSpPr/>
          <p:nvPr/>
        </p:nvSpPr>
        <p:spPr>
          <a:xfrm>
            <a:off x="664383" y="2338444"/>
            <a:ext cx="76200" cy="2819400"/>
          </a:xfrm>
          <a:prstGeom prst="rect">
            <a:avLst/>
          </a:prstGeom>
          <a:effectLst>
            <a:outerShdw blurRad="40000" dist="23000" dir="5400000" rotWithShape="0">
              <a:srgbClr val="000000">
                <a:alpha val="35000"/>
              </a:srgbClr>
            </a:outerShdw>
            <a:reflection blurRad="6350" stA="50000" endA="300" endPos="38500" dist="508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15" name="Rectangle 14"/>
          <p:cNvSpPr/>
          <p:nvPr/>
        </p:nvSpPr>
        <p:spPr>
          <a:xfrm>
            <a:off x="3026583" y="1881244"/>
            <a:ext cx="76200" cy="2819400"/>
          </a:xfrm>
          <a:prstGeom prst="rect">
            <a:avLst/>
          </a:prstGeom>
          <a:effectLst>
            <a:outerShdw blurRad="40000" dist="23000" dir="5400000" rotWithShape="0">
              <a:srgbClr val="000000">
                <a:alpha val="35000"/>
              </a:srgbClr>
            </a:outerShdw>
            <a:reflection blurRad="6350" stA="50000" endA="300" endPos="38500" dist="508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16" name="Rectangle 15"/>
          <p:cNvSpPr/>
          <p:nvPr/>
        </p:nvSpPr>
        <p:spPr>
          <a:xfrm rot="20922033">
            <a:off x="636448" y="2015344"/>
            <a:ext cx="2460347" cy="1128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7" name="Rectangle 16"/>
          <p:cNvSpPr/>
          <p:nvPr/>
        </p:nvSpPr>
        <p:spPr>
          <a:xfrm rot="18675165">
            <a:off x="413038" y="1597811"/>
            <a:ext cx="1721892" cy="111485"/>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0" name="Rectangle 19"/>
          <p:cNvSpPr/>
          <p:nvPr/>
        </p:nvSpPr>
        <p:spPr>
          <a:xfrm rot="875544">
            <a:off x="613946" y="264446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21" name="Rectangle 20"/>
          <p:cNvSpPr/>
          <p:nvPr/>
        </p:nvSpPr>
        <p:spPr>
          <a:xfrm rot="875544">
            <a:off x="2970312" y="214838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12" name="Rectangle 11"/>
          <p:cNvSpPr/>
          <p:nvPr/>
        </p:nvSpPr>
        <p:spPr>
          <a:xfrm rot="18675165">
            <a:off x="3134821" y="2359811"/>
            <a:ext cx="1721892" cy="111485"/>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3" name="Rectangle 12"/>
          <p:cNvSpPr/>
          <p:nvPr/>
        </p:nvSpPr>
        <p:spPr>
          <a:xfrm rot="2101268">
            <a:off x="4398982" y="2116886"/>
            <a:ext cx="1563077" cy="8862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8" name="Rectangle 17"/>
          <p:cNvSpPr/>
          <p:nvPr/>
        </p:nvSpPr>
        <p:spPr>
          <a:xfrm rot="2101268">
            <a:off x="1677199" y="1354886"/>
            <a:ext cx="1563077" cy="8862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2" name="Rectangle 21"/>
          <p:cNvSpPr/>
          <p:nvPr/>
        </p:nvSpPr>
        <p:spPr>
          <a:xfrm rot="875544">
            <a:off x="3351312" y="336914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24" name="Rectangle 23"/>
          <p:cNvSpPr/>
          <p:nvPr/>
        </p:nvSpPr>
        <p:spPr>
          <a:xfrm rot="875544">
            <a:off x="1756946" y="127286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25" name="Rectangle 24"/>
          <p:cNvSpPr/>
          <p:nvPr/>
        </p:nvSpPr>
        <p:spPr>
          <a:xfrm rot="875544">
            <a:off x="4494312" y="199754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26" name="Rectangle 25"/>
          <p:cNvSpPr/>
          <p:nvPr/>
        </p:nvSpPr>
        <p:spPr>
          <a:xfrm rot="875544">
            <a:off x="1147346" y="195710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39" name="Rectangle 38"/>
          <p:cNvSpPr/>
          <p:nvPr/>
        </p:nvSpPr>
        <p:spPr>
          <a:xfrm rot="6684349" flipV="1">
            <a:off x="4826655" y="2386397"/>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7" name="Rectangle 26"/>
          <p:cNvSpPr/>
          <p:nvPr/>
        </p:nvSpPr>
        <p:spPr>
          <a:xfrm rot="875544">
            <a:off x="3884712" y="268178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cxnSp>
        <p:nvCxnSpPr>
          <p:cNvPr id="49" name="Straight Connector 48"/>
          <p:cNvCxnSpPr/>
          <p:nvPr/>
        </p:nvCxnSpPr>
        <p:spPr>
          <a:xfrm rot="5400000">
            <a:off x="5677694" y="4381500"/>
            <a:ext cx="838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8" name="TextBox 107"/>
          <p:cNvSpPr txBox="1"/>
          <p:nvPr/>
        </p:nvSpPr>
        <p:spPr>
          <a:xfrm>
            <a:off x="5943600" y="228600"/>
            <a:ext cx="4501169" cy="1015663"/>
          </a:xfrm>
          <a:prstGeom prst="rect">
            <a:avLst/>
          </a:prstGeom>
          <a:noFill/>
        </p:spPr>
        <p:txBody>
          <a:bodyPr wrap="square" rtlCol="0">
            <a:spAutoFit/>
          </a:bodyPr>
          <a:lstStyle/>
          <a:p>
            <a:r>
              <a:rPr lang="en-US" sz="2000" dirty="0" smtClean="0"/>
              <a:t>UDL (w) N/m</a:t>
            </a:r>
            <a:r>
              <a:rPr lang="en-US" sz="2000" baseline="30000" dirty="0" smtClean="0"/>
              <a:t>2</a:t>
            </a:r>
            <a:r>
              <a:rPr lang="en-US" sz="2000" dirty="0" smtClean="0"/>
              <a:t> is converted </a:t>
            </a:r>
          </a:p>
          <a:p>
            <a:r>
              <a:rPr lang="en-US" sz="2000" dirty="0" smtClean="0"/>
              <a:t>Into Panel concentrated load</a:t>
            </a:r>
          </a:p>
          <a:p>
            <a:r>
              <a:rPr lang="en-US" sz="2000" b="1" dirty="0" smtClean="0">
                <a:solidFill>
                  <a:srgbClr val="0070C0"/>
                </a:solidFill>
              </a:rPr>
              <a:t>P</a:t>
            </a:r>
            <a:r>
              <a:rPr lang="en-US" sz="2000" b="1" dirty="0" smtClean="0"/>
              <a:t>= w x s x p</a:t>
            </a:r>
            <a:endParaRPr lang="en-US" sz="2000" b="1" dirty="0"/>
          </a:p>
        </p:txBody>
      </p:sp>
      <p:sp>
        <p:nvSpPr>
          <p:cNvPr id="117" name="Freeform 116"/>
          <p:cNvSpPr/>
          <p:nvPr/>
        </p:nvSpPr>
        <p:spPr>
          <a:xfrm rot="875544">
            <a:off x="2489823" y="378577"/>
            <a:ext cx="3254725" cy="824928"/>
          </a:xfrm>
          <a:custGeom>
            <a:avLst/>
            <a:gdLst>
              <a:gd name="connsiteX0" fmla="*/ 0 w 2856382"/>
              <a:gd name="connsiteY0" fmla="*/ 0 h 865745"/>
              <a:gd name="connsiteX1" fmla="*/ 2856382 w 2856382"/>
              <a:gd name="connsiteY1" fmla="*/ 0 h 865745"/>
              <a:gd name="connsiteX2" fmla="*/ 2856382 w 2856382"/>
              <a:gd name="connsiteY2" fmla="*/ 865745 h 865745"/>
              <a:gd name="connsiteX3" fmla="*/ 0 w 2856382"/>
              <a:gd name="connsiteY3" fmla="*/ 865745 h 865745"/>
              <a:gd name="connsiteX4" fmla="*/ 0 w 2856382"/>
              <a:gd name="connsiteY4" fmla="*/ 0 h 865745"/>
              <a:gd name="connsiteX0" fmla="*/ 570322 w 3426704"/>
              <a:gd name="connsiteY0" fmla="*/ 0 h 1064092"/>
              <a:gd name="connsiteX1" fmla="*/ 3426704 w 3426704"/>
              <a:gd name="connsiteY1" fmla="*/ 0 h 1064092"/>
              <a:gd name="connsiteX2" fmla="*/ 3426704 w 3426704"/>
              <a:gd name="connsiteY2" fmla="*/ 865745 h 1064092"/>
              <a:gd name="connsiteX3" fmla="*/ 0 w 3426704"/>
              <a:gd name="connsiteY3" fmla="*/ 1064092 h 1064092"/>
              <a:gd name="connsiteX4" fmla="*/ 570322 w 3426704"/>
              <a:gd name="connsiteY4" fmla="*/ 0 h 1064092"/>
              <a:gd name="connsiteX0" fmla="*/ 570322 w 3426704"/>
              <a:gd name="connsiteY0" fmla="*/ 0 h 1064092"/>
              <a:gd name="connsiteX1" fmla="*/ 3426704 w 3426704"/>
              <a:gd name="connsiteY1" fmla="*/ 0 h 1064092"/>
              <a:gd name="connsiteX2" fmla="*/ 3007276 w 3426704"/>
              <a:gd name="connsiteY2" fmla="*/ 1024396 h 1064092"/>
              <a:gd name="connsiteX3" fmla="*/ 0 w 3426704"/>
              <a:gd name="connsiteY3" fmla="*/ 1064092 h 1064092"/>
              <a:gd name="connsiteX4" fmla="*/ 570322 w 3426704"/>
              <a:gd name="connsiteY4" fmla="*/ 0 h 1064092"/>
              <a:gd name="connsiteX0" fmla="*/ 570322 w 3807323"/>
              <a:gd name="connsiteY0" fmla="*/ 0 h 1064092"/>
              <a:gd name="connsiteX1" fmla="*/ 3807323 w 3807323"/>
              <a:gd name="connsiteY1" fmla="*/ 18216 h 1064092"/>
              <a:gd name="connsiteX2" fmla="*/ 3007276 w 3807323"/>
              <a:gd name="connsiteY2" fmla="*/ 1024396 h 1064092"/>
              <a:gd name="connsiteX3" fmla="*/ 0 w 3807323"/>
              <a:gd name="connsiteY3" fmla="*/ 1064092 h 1064092"/>
              <a:gd name="connsiteX4" fmla="*/ 570322 w 3807323"/>
              <a:gd name="connsiteY4" fmla="*/ 0 h 1064092"/>
              <a:gd name="connsiteX0" fmla="*/ 570322 w 3807323"/>
              <a:gd name="connsiteY0" fmla="*/ 0 h 1064092"/>
              <a:gd name="connsiteX1" fmla="*/ 3807323 w 3807323"/>
              <a:gd name="connsiteY1" fmla="*/ 18216 h 1064092"/>
              <a:gd name="connsiteX2" fmla="*/ 2917848 w 3807323"/>
              <a:gd name="connsiteY2" fmla="*/ 1051312 h 1064092"/>
              <a:gd name="connsiteX3" fmla="*/ 0 w 3807323"/>
              <a:gd name="connsiteY3" fmla="*/ 1064092 h 1064092"/>
              <a:gd name="connsiteX4" fmla="*/ 570322 w 3807323"/>
              <a:gd name="connsiteY4" fmla="*/ 0 h 1064092"/>
              <a:gd name="connsiteX0" fmla="*/ 1050046 w 3807323"/>
              <a:gd name="connsiteY0" fmla="*/ 0 h 1113967"/>
              <a:gd name="connsiteX1" fmla="*/ 3807323 w 3807323"/>
              <a:gd name="connsiteY1" fmla="*/ 68091 h 1113967"/>
              <a:gd name="connsiteX2" fmla="*/ 2917848 w 3807323"/>
              <a:gd name="connsiteY2" fmla="*/ 1101187 h 1113967"/>
              <a:gd name="connsiteX3" fmla="*/ 0 w 3807323"/>
              <a:gd name="connsiteY3" fmla="*/ 1113967 h 1113967"/>
              <a:gd name="connsiteX4" fmla="*/ 1050046 w 3807323"/>
              <a:gd name="connsiteY4" fmla="*/ 0 h 1113967"/>
              <a:gd name="connsiteX0" fmla="*/ 1050046 w 3807323"/>
              <a:gd name="connsiteY0" fmla="*/ 0 h 1113967"/>
              <a:gd name="connsiteX1" fmla="*/ 3807323 w 3807323"/>
              <a:gd name="connsiteY1" fmla="*/ 68091 h 1113967"/>
              <a:gd name="connsiteX2" fmla="*/ 3329726 w 3807323"/>
              <a:gd name="connsiteY2" fmla="*/ 590466 h 1113967"/>
              <a:gd name="connsiteX3" fmla="*/ 0 w 3807323"/>
              <a:gd name="connsiteY3" fmla="*/ 1113967 h 1113967"/>
              <a:gd name="connsiteX4" fmla="*/ 1050046 w 3807323"/>
              <a:gd name="connsiteY4" fmla="*/ 0 h 1113967"/>
              <a:gd name="connsiteX0" fmla="*/ 495879 w 3253156"/>
              <a:gd name="connsiteY0" fmla="*/ 0 h 590466"/>
              <a:gd name="connsiteX1" fmla="*/ 3253156 w 3253156"/>
              <a:gd name="connsiteY1" fmla="*/ 68091 h 590466"/>
              <a:gd name="connsiteX2" fmla="*/ 2775559 w 3253156"/>
              <a:gd name="connsiteY2" fmla="*/ 590466 h 590466"/>
              <a:gd name="connsiteX3" fmla="*/ 0 w 3253156"/>
              <a:gd name="connsiteY3" fmla="*/ 584049 h 590466"/>
              <a:gd name="connsiteX4" fmla="*/ 495879 w 3253156"/>
              <a:gd name="connsiteY4" fmla="*/ 0 h 590466"/>
              <a:gd name="connsiteX0" fmla="*/ 495879 w 3151868"/>
              <a:gd name="connsiteY0" fmla="*/ 0 h 590466"/>
              <a:gd name="connsiteX1" fmla="*/ 3151868 w 3151868"/>
              <a:gd name="connsiteY1" fmla="*/ 159632 h 590466"/>
              <a:gd name="connsiteX2" fmla="*/ 2775559 w 3151868"/>
              <a:gd name="connsiteY2" fmla="*/ 590466 h 590466"/>
              <a:gd name="connsiteX3" fmla="*/ 0 w 3151868"/>
              <a:gd name="connsiteY3" fmla="*/ 584049 h 590466"/>
              <a:gd name="connsiteX4" fmla="*/ 495879 w 3151868"/>
              <a:gd name="connsiteY4" fmla="*/ 0 h 590466"/>
              <a:gd name="connsiteX0" fmla="*/ 290978 w 3151868"/>
              <a:gd name="connsiteY0" fmla="*/ 18235 h 430834"/>
              <a:gd name="connsiteX1" fmla="*/ 3151868 w 3151868"/>
              <a:gd name="connsiteY1" fmla="*/ 0 h 430834"/>
              <a:gd name="connsiteX2" fmla="*/ 2775559 w 3151868"/>
              <a:gd name="connsiteY2" fmla="*/ 430834 h 430834"/>
              <a:gd name="connsiteX3" fmla="*/ 0 w 3151868"/>
              <a:gd name="connsiteY3" fmla="*/ 424417 h 430834"/>
              <a:gd name="connsiteX4" fmla="*/ 290978 w 3151868"/>
              <a:gd name="connsiteY4" fmla="*/ 18235 h 430834"/>
              <a:gd name="connsiteX0" fmla="*/ 437021 w 3297911"/>
              <a:gd name="connsiteY0" fmla="*/ 18235 h 430834"/>
              <a:gd name="connsiteX1" fmla="*/ 3297911 w 3297911"/>
              <a:gd name="connsiteY1" fmla="*/ 0 h 430834"/>
              <a:gd name="connsiteX2" fmla="*/ 2921602 w 3297911"/>
              <a:gd name="connsiteY2" fmla="*/ 430834 h 430834"/>
              <a:gd name="connsiteX3" fmla="*/ 0 w 3297911"/>
              <a:gd name="connsiteY3" fmla="*/ 410031 h 430834"/>
              <a:gd name="connsiteX4" fmla="*/ 437021 w 3297911"/>
              <a:gd name="connsiteY4" fmla="*/ 18235 h 430834"/>
              <a:gd name="connsiteX0" fmla="*/ 387506 w 3297911"/>
              <a:gd name="connsiteY0" fmla="*/ 22853 h 430834"/>
              <a:gd name="connsiteX1" fmla="*/ 3297911 w 3297911"/>
              <a:gd name="connsiteY1" fmla="*/ 0 h 430834"/>
              <a:gd name="connsiteX2" fmla="*/ 2921602 w 3297911"/>
              <a:gd name="connsiteY2" fmla="*/ 430834 h 430834"/>
              <a:gd name="connsiteX3" fmla="*/ 0 w 3297911"/>
              <a:gd name="connsiteY3" fmla="*/ 410031 h 430834"/>
              <a:gd name="connsiteX4" fmla="*/ 387506 w 3297911"/>
              <a:gd name="connsiteY4" fmla="*/ 22853 h 4308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7911" h="430834">
                <a:moveTo>
                  <a:pt x="387506" y="22853"/>
                </a:moveTo>
                <a:lnTo>
                  <a:pt x="3297911" y="0"/>
                </a:lnTo>
                <a:lnTo>
                  <a:pt x="2921602" y="430834"/>
                </a:lnTo>
                <a:lnTo>
                  <a:pt x="0" y="410031"/>
                </a:lnTo>
                <a:lnTo>
                  <a:pt x="387506" y="22853"/>
                </a:lnTo>
                <a:close/>
              </a:path>
            </a:pathLst>
          </a:cu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cxnSp>
        <p:nvCxnSpPr>
          <p:cNvPr id="118" name="Straight Arrow Connector 117"/>
          <p:cNvCxnSpPr/>
          <p:nvPr/>
        </p:nvCxnSpPr>
        <p:spPr>
          <a:xfrm rot="5400000">
            <a:off x="5334794" y="6850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9" name="Straight Arrow Connector 118"/>
          <p:cNvCxnSpPr/>
          <p:nvPr/>
        </p:nvCxnSpPr>
        <p:spPr>
          <a:xfrm rot="5400000">
            <a:off x="5257006" y="8374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0" name="Straight Arrow Connector 119"/>
          <p:cNvCxnSpPr/>
          <p:nvPr/>
        </p:nvCxnSpPr>
        <p:spPr>
          <a:xfrm rot="5400000">
            <a:off x="5106194" y="9898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1" name="Straight Arrow Connector 120"/>
          <p:cNvCxnSpPr/>
          <p:nvPr/>
        </p:nvCxnSpPr>
        <p:spPr>
          <a:xfrm rot="5400000">
            <a:off x="4953794" y="11422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2" name="Straight Arrow Connector 121"/>
          <p:cNvCxnSpPr/>
          <p:nvPr/>
        </p:nvCxnSpPr>
        <p:spPr>
          <a:xfrm rot="5400000">
            <a:off x="5029994" y="6088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3" name="Straight Arrow Connector 122"/>
          <p:cNvCxnSpPr/>
          <p:nvPr/>
        </p:nvCxnSpPr>
        <p:spPr>
          <a:xfrm rot="5400000">
            <a:off x="4952206" y="7612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4" name="Straight Arrow Connector 123"/>
          <p:cNvCxnSpPr/>
          <p:nvPr/>
        </p:nvCxnSpPr>
        <p:spPr>
          <a:xfrm rot="5400000">
            <a:off x="4801394" y="9136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5" name="Straight Arrow Connector 124"/>
          <p:cNvCxnSpPr/>
          <p:nvPr/>
        </p:nvCxnSpPr>
        <p:spPr>
          <a:xfrm rot="5400000">
            <a:off x="4648994" y="10660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6" name="Straight Arrow Connector 125"/>
          <p:cNvCxnSpPr/>
          <p:nvPr/>
        </p:nvCxnSpPr>
        <p:spPr>
          <a:xfrm rot="5400000">
            <a:off x="4572794" y="5326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7" name="Straight Arrow Connector 126"/>
          <p:cNvCxnSpPr/>
          <p:nvPr/>
        </p:nvCxnSpPr>
        <p:spPr>
          <a:xfrm rot="5400000">
            <a:off x="4495006" y="6850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8" name="Straight Arrow Connector 127"/>
          <p:cNvCxnSpPr/>
          <p:nvPr/>
        </p:nvCxnSpPr>
        <p:spPr>
          <a:xfrm rot="5400000">
            <a:off x="4344194" y="8374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9" name="Straight Arrow Connector 128"/>
          <p:cNvCxnSpPr/>
          <p:nvPr/>
        </p:nvCxnSpPr>
        <p:spPr>
          <a:xfrm rot="5400000">
            <a:off x="4191794" y="9898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0" name="Straight Arrow Connector 129"/>
          <p:cNvCxnSpPr/>
          <p:nvPr/>
        </p:nvCxnSpPr>
        <p:spPr>
          <a:xfrm rot="5400000">
            <a:off x="4266406" y="4564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1" name="Straight Arrow Connector 130"/>
          <p:cNvCxnSpPr/>
          <p:nvPr/>
        </p:nvCxnSpPr>
        <p:spPr>
          <a:xfrm rot="5400000">
            <a:off x="4188618" y="6088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2" name="Straight Arrow Connector 131"/>
          <p:cNvCxnSpPr/>
          <p:nvPr/>
        </p:nvCxnSpPr>
        <p:spPr>
          <a:xfrm rot="5400000">
            <a:off x="4037806" y="7612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3" name="Straight Arrow Connector 132"/>
          <p:cNvCxnSpPr/>
          <p:nvPr/>
        </p:nvCxnSpPr>
        <p:spPr>
          <a:xfrm rot="5400000">
            <a:off x="3885406" y="9136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4" name="Straight Arrow Connector 133"/>
          <p:cNvCxnSpPr/>
          <p:nvPr/>
        </p:nvCxnSpPr>
        <p:spPr>
          <a:xfrm rot="5400000">
            <a:off x="3961606" y="3802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5" name="Straight Arrow Connector 134"/>
          <p:cNvCxnSpPr/>
          <p:nvPr/>
        </p:nvCxnSpPr>
        <p:spPr>
          <a:xfrm rot="5400000">
            <a:off x="3883818" y="5326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6" name="Straight Arrow Connector 135"/>
          <p:cNvCxnSpPr/>
          <p:nvPr/>
        </p:nvCxnSpPr>
        <p:spPr>
          <a:xfrm rot="5400000">
            <a:off x="3733006" y="6850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7" name="Straight Arrow Connector 136"/>
          <p:cNvCxnSpPr/>
          <p:nvPr/>
        </p:nvCxnSpPr>
        <p:spPr>
          <a:xfrm rot="5400000">
            <a:off x="3580606" y="8374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8" name="Straight Arrow Connector 137"/>
          <p:cNvCxnSpPr/>
          <p:nvPr/>
        </p:nvCxnSpPr>
        <p:spPr>
          <a:xfrm rot="5400000">
            <a:off x="3658394" y="3040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9" name="Straight Arrow Connector 138"/>
          <p:cNvCxnSpPr/>
          <p:nvPr/>
        </p:nvCxnSpPr>
        <p:spPr>
          <a:xfrm rot="5400000">
            <a:off x="3580606" y="4564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0" name="Straight Arrow Connector 139"/>
          <p:cNvCxnSpPr/>
          <p:nvPr/>
        </p:nvCxnSpPr>
        <p:spPr>
          <a:xfrm rot="5400000">
            <a:off x="3429794" y="6088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1" name="Straight Arrow Connector 140"/>
          <p:cNvCxnSpPr/>
          <p:nvPr/>
        </p:nvCxnSpPr>
        <p:spPr>
          <a:xfrm rot="5400000">
            <a:off x="3277394" y="7612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2" name="Straight Arrow Connector 141"/>
          <p:cNvCxnSpPr/>
          <p:nvPr/>
        </p:nvCxnSpPr>
        <p:spPr>
          <a:xfrm rot="5400000">
            <a:off x="3353594" y="1516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3" name="Straight Arrow Connector 142"/>
          <p:cNvCxnSpPr/>
          <p:nvPr/>
        </p:nvCxnSpPr>
        <p:spPr>
          <a:xfrm rot="5400000">
            <a:off x="3275806" y="3040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4" name="Straight Arrow Connector 143"/>
          <p:cNvCxnSpPr/>
          <p:nvPr/>
        </p:nvCxnSpPr>
        <p:spPr>
          <a:xfrm rot="5400000">
            <a:off x="3124994" y="4564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5" name="Straight Arrow Connector 144"/>
          <p:cNvCxnSpPr/>
          <p:nvPr/>
        </p:nvCxnSpPr>
        <p:spPr>
          <a:xfrm rot="5400000">
            <a:off x="2972594" y="6088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7" name="Straight Arrow Connector 146"/>
          <p:cNvCxnSpPr/>
          <p:nvPr/>
        </p:nvCxnSpPr>
        <p:spPr>
          <a:xfrm rot="5400000">
            <a:off x="2969418" y="2278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8" name="Straight Arrow Connector 147"/>
          <p:cNvCxnSpPr/>
          <p:nvPr/>
        </p:nvCxnSpPr>
        <p:spPr>
          <a:xfrm rot="5400000">
            <a:off x="2818606" y="3802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9" name="Straight Arrow Connector 148"/>
          <p:cNvCxnSpPr/>
          <p:nvPr/>
        </p:nvCxnSpPr>
        <p:spPr>
          <a:xfrm rot="5400000">
            <a:off x="2666206" y="5326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1" name="Straight Arrow Connector 150"/>
          <p:cNvCxnSpPr/>
          <p:nvPr/>
        </p:nvCxnSpPr>
        <p:spPr>
          <a:xfrm rot="5400000">
            <a:off x="2666206" y="2278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2" name="Straight Arrow Connector 151"/>
          <p:cNvCxnSpPr/>
          <p:nvPr/>
        </p:nvCxnSpPr>
        <p:spPr>
          <a:xfrm rot="5400000">
            <a:off x="2515394" y="3802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3" name="Straight Arrow Connector 152"/>
          <p:cNvCxnSpPr/>
          <p:nvPr/>
        </p:nvCxnSpPr>
        <p:spPr>
          <a:xfrm rot="5400000">
            <a:off x="2362994" y="5326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5" name="Straight Arrow Connector 154"/>
          <p:cNvCxnSpPr/>
          <p:nvPr/>
        </p:nvCxnSpPr>
        <p:spPr>
          <a:xfrm rot="5400000">
            <a:off x="3429794" y="1752600"/>
            <a:ext cx="1066800" cy="1588"/>
          </a:xfrm>
          <a:prstGeom prst="straightConnector1">
            <a:avLst/>
          </a:prstGeom>
          <a:ln w="5715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157" name="Straight Connector 156"/>
          <p:cNvCxnSpPr/>
          <p:nvPr/>
        </p:nvCxnSpPr>
        <p:spPr>
          <a:xfrm rot="10800000" flipV="1">
            <a:off x="4114800" y="1447800"/>
            <a:ext cx="9144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rot="10800000" flipV="1">
            <a:off x="4114800" y="1371600"/>
            <a:ext cx="6858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1" name="Straight Connector 160"/>
          <p:cNvCxnSpPr/>
          <p:nvPr/>
        </p:nvCxnSpPr>
        <p:spPr>
          <a:xfrm>
            <a:off x="2438400" y="762000"/>
            <a:ext cx="137160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a:xfrm>
            <a:off x="2895600" y="838200"/>
            <a:ext cx="990600" cy="685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10800000" flipV="1">
            <a:off x="4114800" y="1295400"/>
            <a:ext cx="3048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a:xfrm rot="16200000" flipH="1">
            <a:off x="3505200" y="990600"/>
            <a:ext cx="304800" cy="3048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a:xfrm rot="875544">
            <a:off x="5673672" y="287306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41" name="Rectangle 40"/>
          <p:cNvSpPr/>
          <p:nvPr/>
        </p:nvSpPr>
        <p:spPr>
          <a:xfrm rot="6684349" flipV="1">
            <a:off x="7492952" y="3132970"/>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40" name="Rectangle 39"/>
          <p:cNvSpPr/>
          <p:nvPr/>
        </p:nvSpPr>
        <p:spPr>
          <a:xfrm rot="2738002" flipV="1">
            <a:off x="6564305" y="3316216"/>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38" name="Rectangle 37"/>
          <p:cNvSpPr/>
          <p:nvPr/>
        </p:nvSpPr>
        <p:spPr>
          <a:xfrm rot="2738002" flipV="1">
            <a:off x="3898008" y="2569643"/>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36" name="Rectangle 35"/>
          <p:cNvSpPr/>
          <p:nvPr/>
        </p:nvSpPr>
        <p:spPr>
          <a:xfrm rot="2738002" flipV="1">
            <a:off x="1154106" y="1837670"/>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37" name="Rectangle 36"/>
          <p:cNvSpPr/>
          <p:nvPr/>
        </p:nvSpPr>
        <p:spPr>
          <a:xfrm rot="6684349" flipV="1">
            <a:off x="2082753" y="1654424"/>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9" name="Rectangle 28"/>
          <p:cNvSpPr/>
          <p:nvPr/>
        </p:nvSpPr>
        <p:spPr>
          <a:xfrm rot="875544">
            <a:off x="5103912" y="245318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28" name="Rectangle 27"/>
          <p:cNvSpPr/>
          <p:nvPr/>
        </p:nvSpPr>
        <p:spPr>
          <a:xfrm rot="875544">
            <a:off x="2366546" y="172850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4" name="Rectangle 3"/>
          <p:cNvSpPr/>
          <p:nvPr/>
        </p:nvSpPr>
        <p:spPr>
          <a:xfrm>
            <a:off x="6074583" y="3810000"/>
            <a:ext cx="76200" cy="2819400"/>
          </a:xfrm>
          <a:prstGeom prst="rect">
            <a:avLst/>
          </a:prstGeom>
          <a:effectLst>
            <a:outerShdw blurRad="40000" dist="23000" dir="5400000" rotWithShape="0">
              <a:srgbClr val="000000">
                <a:alpha val="35000"/>
              </a:srgbClr>
            </a:outerShdw>
            <a:reflection blurRad="6350" stA="50000" endA="300" endPos="38500" dist="508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5" name="Rectangle 4"/>
          <p:cNvSpPr/>
          <p:nvPr/>
        </p:nvSpPr>
        <p:spPr>
          <a:xfrm>
            <a:off x="8436783" y="3352800"/>
            <a:ext cx="76200" cy="2819400"/>
          </a:xfrm>
          <a:prstGeom prst="rect">
            <a:avLst/>
          </a:prstGeom>
          <a:effectLst>
            <a:outerShdw blurRad="40000" dist="23000" dir="5400000" rotWithShape="0">
              <a:srgbClr val="000000">
                <a:alpha val="35000"/>
              </a:srgbClr>
            </a:outerShdw>
            <a:reflection blurRad="6350" stA="50000" endA="300" endPos="38500" dist="508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6" name="Rectangle 5"/>
          <p:cNvSpPr/>
          <p:nvPr/>
        </p:nvSpPr>
        <p:spPr>
          <a:xfrm rot="20922033">
            <a:off x="6046648" y="3486900"/>
            <a:ext cx="2460347" cy="1128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7" name="Rectangle 6"/>
          <p:cNvSpPr/>
          <p:nvPr/>
        </p:nvSpPr>
        <p:spPr>
          <a:xfrm rot="18675165">
            <a:off x="5823238" y="3069367"/>
            <a:ext cx="1721892" cy="111485"/>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8" name="Rectangle 7"/>
          <p:cNvSpPr/>
          <p:nvPr/>
        </p:nvSpPr>
        <p:spPr>
          <a:xfrm rot="2101268">
            <a:off x="7087399" y="2826442"/>
            <a:ext cx="1563077" cy="8862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9" name="Rectangle 8"/>
          <p:cNvSpPr/>
          <p:nvPr/>
        </p:nvSpPr>
        <p:spPr>
          <a:xfrm>
            <a:off x="3386166" y="3100444"/>
            <a:ext cx="76200" cy="2819400"/>
          </a:xfrm>
          <a:prstGeom prst="rect">
            <a:avLst/>
          </a:prstGeom>
          <a:effectLst>
            <a:outerShdw blurRad="40000" dist="23000" dir="5400000" rotWithShape="0">
              <a:srgbClr val="000000">
                <a:alpha val="35000"/>
              </a:srgbClr>
            </a:outerShdw>
            <a:reflection blurRad="6350" stA="50000" endA="300" endPos="38500" dist="508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10" name="Rectangle 9"/>
          <p:cNvSpPr/>
          <p:nvPr/>
        </p:nvSpPr>
        <p:spPr>
          <a:xfrm>
            <a:off x="5748366" y="2643244"/>
            <a:ext cx="76200" cy="2819400"/>
          </a:xfrm>
          <a:prstGeom prst="rect">
            <a:avLst/>
          </a:prstGeom>
          <a:effectLst>
            <a:outerShdw blurRad="40000" dist="23000" dir="5400000" rotWithShape="0">
              <a:srgbClr val="000000">
                <a:alpha val="35000"/>
              </a:srgbClr>
            </a:outerShdw>
            <a:reflection blurRad="6350" stA="50000" endA="300" endPos="38500" dist="508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11" name="Rectangle 10"/>
          <p:cNvSpPr/>
          <p:nvPr/>
        </p:nvSpPr>
        <p:spPr>
          <a:xfrm rot="20922033">
            <a:off x="3358231" y="2777344"/>
            <a:ext cx="2460347" cy="1128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4" name="Rectangle 13"/>
          <p:cNvSpPr/>
          <p:nvPr/>
        </p:nvSpPr>
        <p:spPr>
          <a:xfrm>
            <a:off x="664383" y="2338444"/>
            <a:ext cx="76200" cy="2819400"/>
          </a:xfrm>
          <a:prstGeom prst="rect">
            <a:avLst/>
          </a:prstGeom>
          <a:effectLst>
            <a:outerShdw blurRad="40000" dist="23000" dir="5400000" rotWithShape="0">
              <a:srgbClr val="000000">
                <a:alpha val="35000"/>
              </a:srgbClr>
            </a:outerShdw>
            <a:reflection blurRad="6350" stA="50000" endA="300" endPos="38500" dist="508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15" name="Rectangle 14"/>
          <p:cNvSpPr/>
          <p:nvPr/>
        </p:nvSpPr>
        <p:spPr>
          <a:xfrm>
            <a:off x="3026583" y="1881244"/>
            <a:ext cx="76200" cy="2819400"/>
          </a:xfrm>
          <a:prstGeom prst="rect">
            <a:avLst/>
          </a:prstGeom>
          <a:effectLst>
            <a:outerShdw blurRad="40000" dist="23000" dir="5400000" rotWithShape="0">
              <a:srgbClr val="000000">
                <a:alpha val="35000"/>
              </a:srgbClr>
            </a:outerShdw>
            <a:reflection blurRad="6350" stA="50000" endA="300" endPos="38500" dist="508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16" name="Rectangle 15"/>
          <p:cNvSpPr/>
          <p:nvPr/>
        </p:nvSpPr>
        <p:spPr>
          <a:xfrm rot="20922033">
            <a:off x="636448" y="2015344"/>
            <a:ext cx="2460347" cy="1128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7" name="Rectangle 16"/>
          <p:cNvSpPr/>
          <p:nvPr/>
        </p:nvSpPr>
        <p:spPr>
          <a:xfrm rot="18675165">
            <a:off x="413038" y="1597811"/>
            <a:ext cx="1721892" cy="111485"/>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0" name="Rectangle 19"/>
          <p:cNvSpPr/>
          <p:nvPr/>
        </p:nvSpPr>
        <p:spPr>
          <a:xfrm rot="875544">
            <a:off x="613946" y="264446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21" name="Rectangle 20"/>
          <p:cNvSpPr/>
          <p:nvPr/>
        </p:nvSpPr>
        <p:spPr>
          <a:xfrm rot="875544">
            <a:off x="2970312" y="214838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12" name="Rectangle 11"/>
          <p:cNvSpPr/>
          <p:nvPr/>
        </p:nvSpPr>
        <p:spPr>
          <a:xfrm rot="18675165">
            <a:off x="3134821" y="2359811"/>
            <a:ext cx="1721892" cy="111485"/>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3" name="Rectangle 12"/>
          <p:cNvSpPr/>
          <p:nvPr/>
        </p:nvSpPr>
        <p:spPr>
          <a:xfrm rot="2101268">
            <a:off x="4398982" y="2116886"/>
            <a:ext cx="1563077" cy="8862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8" name="Rectangle 17"/>
          <p:cNvSpPr/>
          <p:nvPr/>
        </p:nvSpPr>
        <p:spPr>
          <a:xfrm rot="2101268">
            <a:off x="1677199" y="1354886"/>
            <a:ext cx="1563077" cy="8862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2" name="Rectangle 21"/>
          <p:cNvSpPr/>
          <p:nvPr/>
        </p:nvSpPr>
        <p:spPr>
          <a:xfrm rot="875544">
            <a:off x="3351312" y="336914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24" name="Rectangle 23"/>
          <p:cNvSpPr/>
          <p:nvPr/>
        </p:nvSpPr>
        <p:spPr>
          <a:xfrm rot="875544">
            <a:off x="1756946" y="127286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25" name="Rectangle 24"/>
          <p:cNvSpPr/>
          <p:nvPr/>
        </p:nvSpPr>
        <p:spPr>
          <a:xfrm rot="875544">
            <a:off x="4494312" y="199754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26" name="Rectangle 25"/>
          <p:cNvSpPr/>
          <p:nvPr/>
        </p:nvSpPr>
        <p:spPr>
          <a:xfrm rot="875544">
            <a:off x="1147346" y="195710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39" name="Rectangle 38"/>
          <p:cNvSpPr/>
          <p:nvPr/>
        </p:nvSpPr>
        <p:spPr>
          <a:xfrm rot="6684349" flipV="1">
            <a:off x="4826655" y="2386397"/>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7" name="Rectangle 26"/>
          <p:cNvSpPr/>
          <p:nvPr/>
        </p:nvSpPr>
        <p:spPr>
          <a:xfrm rot="875544">
            <a:off x="3884712" y="268178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cxnSp>
        <p:nvCxnSpPr>
          <p:cNvPr id="49" name="Straight Connector 48"/>
          <p:cNvCxnSpPr/>
          <p:nvPr/>
        </p:nvCxnSpPr>
        <p:spPr>
          <a:xfrm rot="5400000">
            <a:off x="5677694" y="4381500"/>
            <a:ext cx="838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8" name="TextBox 107"/>
          <p:cNvSpPr txBox="1"/>
          <p:nvPr/>
        </p:nvSpPr>
        <p:spPr>
          <a:xfrm>
            <a:off x="5943600" y="228600"/>
            <a:ext cx="4501169" cy="1015663"/>
          </a:xfrm>
          <a:prstGeom prst="rect">
            <a:avLst/>
          </a:prstGeom>
          <a:noFill/>
        </p:spPr>
        <p:txBody>
          <a:bodyPr wrap="square" rtlCol="0">
            <a:spAutoFit/>
          </a:bodyPr>
          <a:lstStyle/>
          <a:p>
            <a:r>
              <a:rPr lang="en-US" sz="2000" dirty="0" smtClean="0"/>
              <a:t>UDL (</a:t>
            </a:r>
            <a:r>
              <a:rPr lang="en-US" sz="2000" dirty="0" err="1" smtClean="0"/>
              <a:t>w</a:t>
            </a:r>
            <a:r>
              <a:rPr lang="en-US" sz="2000" baseline="-25000" dirty="0" err="1" smtClean="0"/>
              <a:t>D</a:t>
            </a:r>
            <a:r>
              <a:rPr lang="en-US" sz="2000" dirty="0" smtClean="0"/>
              <a:t>) N/m</a:t>
            </a:r>
            <a:r>
              <a:rPr lang="en-US" sz="2000" baseline="30000" dirty="0" smtClean="0"/>
              <a:t>2</a:t>
            </a:r>
            <a:r>
              <a:rPr lang="en-US" sz="2000" dirty="0" smtClean="0"/>
              <a:t> is converted </a:t>
            </a:r>
          </a:p>
          <a:p>
            <a:r>
              <a:rPr lang="en-US" sz="2000" dirty="0" smtClean="0"/>
              <a:t>Into Panel concentrated load</a:t>
            </a:r>
          </a:p>
          <a:p>
            <a:r>
              <a:rPr lang="en-US" sz="2000" b="1" dirty="0" smtClean="0">
                <a:solidFill>
                  <a:srgbClr val="FF0000"/>
                </a:solidFill>
              </a:rPr>
              <a:t>P</a:t>
            </a:r>
            <a:r>
              <a:rPr lang="en-US" sz="2000" b="1" baseline="-25000" dirty="0" smtClean="0">
                <a:solidFill>
                  <a:srgbClr val="FF0000"/>
                </a:solidFill>
              </a:rPr>
              <a:t>D</a:t>
            </a:r>
            <a:r>
              <a:rPr lang="en-US" sz="2000" b="1" dirty="0" smtClean="0">
                <a:solidFill>
                  <a:srgbClr val="FF0000"/>
                </a:solidFill>
              </a:rPr>
              <a:t>= </a:t>
            </a:r>
            <a:r>
              <a:rPr lang="en-US" sz="2000" b="1" dirty="0" err="1" smtClean="0">
                <a:solidFill>
                  <a:srgbClr val="FF0000"/>
                </a:solidFill>
              </a:rPr>
              <a:t>w</a:t>
            </a:r>
            <a:r>
              <a:rPr lang="en-US" sz="2000" b="1" baseline="-25000" dirty="0" err="1" smtClean="0">
                <a:solidFill>
                  <a:srgbClr val="FF0000"/>
                </a:solidFill>
              </a:rPr>
              <a:t>D</a:t>
            </a:r>
            <a:r>
              <a:rPr lang="en-US" sz="2000" b="1" dirty="0" smtClean="0">
                <a:solidFill>
                  <a:srgbClr val="FF0000"/>
                </a:solidFill>
              </a:rPr>
              <a:t> x s x p</a:t>
            </a:r>
            <a:endParaRPr lang="en-US" sz="2000" b="1" dirty="0">
              <a:solidFill>
                <a:srgbClr val="FF0000"/>
              </a:solidFill>
            </a:endParaRPr>
          </a:p>
        </p:txBody>
      </p:sp>
      <p:sp>
        <p:nvSpPr>
          <p:cNvPr id="117" name="Freeform 116"/>
          <p:cNvSpPr/>
          <p:nvPr/>
        </p:nvSpPr>
        <p:spPr>
          <a:xfrm rot="875544">
            <a:off x="2489823" y="378577"/>
            <a:ext cx="3254725" cy="824928"/>
          </a:xfrm>
          <a:custGeom>
            <a:avLst/>
            <a:gdLst>
              <a:gd name="connsiteX0" fmla="*/ 0 w 2856382"/>
              <a:gd name="connsiteY0" fmla="*/ 0 h 865745"/>
              <a:gd name="connsiteX1" fmla="*/ 2856382 w 2856382"/>
              <a:gd name="connsiteY1" fmla="*/ 0 h 865745"/>
              <a:gd name="connsiteX2" fmla="*/ 2856382 w 2856382"/>
              <a:gd name="connsiteY2" fmla="*/ 865745 h 865745"/>
              <a:gd name="connsiteX3" fmla="*/ 0 w 2856382"/>
              <a:gd name="connsiteY3" fmla="*/ 865745 h 865745"/>
              <a:gd name="connsiteX4" fmla="*/ 0 w 2856382"/>
              <a:gd name="connsiteY4" fmla="*/ 0 h 865745"/>
              <a:gd name="connsiteX0" fmla="*/ 570322 w 3426704"/>
              <a:gd name="connsiteY0" fmla="*/ 0 h 1064092"/>
              <a:gd name="connsiteX1" fmla="*/ 3426704 w 3426704"/>
              <a:gd name="connsiteY1" fmla="*/ 0 h 1064092"/>
              <a:gd name="connsiteX2" fmla="*/ 3426704 w 3426704"/>
              <a:gd name="connsiteY2" fmla="*/ 865745 h 1064092"/>
              <a:gd name="connsiteX3" fmla="*/ 0 w 3426704"/>
              <a:gd name="connsiteY3" fmla="*/ 1064092 h 1064092"/>
              <a:gd name="connsiteX4" fmla="*/ 570322 w 3426704"/>
              <a:gd name="connsiteY4" fmla="*/ 0 h 1064092"/>
              <a:gd name="connsiteX0" fmla="*/ 570322 w 3426704"/>
              <a:gd name="connsiteY0" fmla="*/ 0 h 1064092"/>
              <a:gd name="connsiteX1" fmla="*/ 3426704 w 3426704"/>
              <a:gd name="connsiteY1" fmla="*/ 0 h 1064092"/>
              <a:gd name="connsiteX2" fmla="*/ 3007276 w 3426704"/>
              <a:gd name="connsiteY2" fmla="*/ 1024396 h 1064092"/>
              <a:gd name="connsiteX3" fmla="*/ 0 w 3426704"/>
              <a:gd name="connsiteY3" fmla="*/ 1064092 h 1064092"/>
              <a:gd name="connsiteX4" fmla="*/ 570322 w 3426704"/>
              <a:gd name="connsiteY4" fmla="*/ 0 h 1064092"/>
              <a:gd name="connsiteX0" fmla="*/ 570322 w 3807323"/>
              <a:gd name="connsiteY0" fmla="*/ 0 h 1064092"/>
              <a:gd name="connsiteX1" fmla="*/ 3807323 w 3807323"/>
              <a:gd name="connsiteY1" fmla="*/ 18216 h 1064092"/>
              <a:gd name="connsiteX2" fmla="*/ 3007276 w 3807323"/>
              <a:gd name="connsiteY2" fmla="*/ 1024396 h 1064092"/>
              <a:gd name="connsiteX3" fmla="*/ 0 w 3807323"/>
              <a:gd name="connsiteY3" fmla="*/ 1064092 h 1064092"/>
              <a:gd name="connsiteX4" fmla="*/ 570322 w 3807323"/>
              <a:gd name="connsiteY4" fmla="*/ 0 h 1064092"/>
              <a:gd name="connsiteX0" fmla="*/ 570322 w 3807323"/>
              <a:gd name="connsiteY0" fmla="*/ 0 h 1064092"/>
              <a:gd name="connsiteX1" fmla="*/ 3807323 w 3807323"/>
              <a:gd name="connsiteY1" fmla="*/ 18216 h 1064092"/>
              <a:gd name="connsiteX2" fmla="*/ 2917848 w 3807323"/>
              <a:gd name="connsiteY2" fmla="*/ 1051312 h 1064092"/>
              <a:gd name="connsiteX3" fmla="*/ 0 w 3807323"/>
              <a:gd name="connsiteY3" fmla="*/ 1064092 h 1064092"/>
              <a:gd name="connsiteX4" fmla="*/ 570322 w 3807323"/>
              <a:gd name="connsiteY4" fmla="*/ 0 h 1064092"/>
              <a:gd name="connsiteX0" fmla="*/ 1050046 w 3807323"/>
              <a:gd name="connsiteY0" fmla="*/ 0 h 1113967"/>
              <a:gd name="connsiteX1" fmla="*/ 3807323 w 3807323"/>
              <a:gd name="connsiteY1" fmla="*/ 68091 h 1113967"/>
              <a:gd name="connsiteX2" fmla="*/ 2917848 w 3807323"/>
              <a:gd name="connsiteY2" fmla="*/ 1101187 h 1113967"/>
              <a:gd name="connsiteX3" fmla="*/ 0 w 3807323"/>
              <a:gd name="connsiteY3" fmla="*/ 1113967 h 1113967"/>
              <a:gd name="connsiteX4" fmla="*/ 1050046 w 3807323"/>
              <a:gd name="connsiteY4" fmla="*/ 0 h 1113967"/>
              <a:gd name="connsiteX0" fmla="*/ 1050046 w 3807323"/>
              <a:gd name="connsiteY0" fmla="*/ 0 h 1113967"/>
              <a:gd name="connsiteX1" fmla="*/ 3807323 w 3807323"/>
              <a:gd name="connsiteY1" fmla="*/ 68091 h 1113967"/>
              <a:gd name="connsiteX2" fmla="*/ 3329726 w 3807323"/>
              <a:gd name="connsiteY2" fmla="*/ 590466 h 1113967"/>
              <a:gd name="connsiteX3" fmla="*/ 0 w 3807323"/>
              <a:gd name="connsiteY3" fmla="*/ 1113967 h 1113967"/>
              <a:gd name="connsiteX4" fmla="*/ 1050046 w 3807323"/>
              <a:gd name="connsiteY4" fmla="*/ 0 h 1113967"/>
              <a:gd name="connsiteX0" fmla="*/ 495879 w 3253156"/>
              <a:gd name="connsiteY0" fmla="*/ 0 h 590466"/>
              <a:gd name="connsiteX1" fmla="*/ 3253156 w 3253156"/>
              <a:gd name="connsiteY1" fmla="*/ 68091 h 590466"/>
              <a:gd name="connsiteX2" fmla="*/ 2775559 w 3253156"/>
              <a:gd name="connsiteY2" fmla="*/ 590466 h 590466"/>
              <a:gd name="connsiteX3" fmla="*/ 0 w 3253156"/>
              <a:gd name="connsiteY3" fmla="*/ 584049 h 590466"/>
              <a:gd name="connsiteX4" fmla="*/ 495879 w 3253156"/>
              <a:gd name="connsiteY4" fmla="*/ 0 h 590466"/>
              <a:gd name="connsiteX0" fmla="*/ 495879 w 3151868"/>
              <a:gd name="connsiteY0" fmla="*/ 0 h 590466"/>
              <a:gd name="connsiteX1" fmla="*/ 3151868 w 3151868"/>
              <a:gd name="connsiteY1" fmla="*/ 159632 h 590466"/>
              <a:gd name="connsiteX2" fmla="*/ 2775559 w 3151868"/>
              <a:gd name="connsiteY2" fmla="*/ 590466 h 590466"/>
              <a:gd name="connsiteX3" fmla="*/ 0 w 3151868"/>
              <a:gd name="connsiteY3" fmla="*/ 584049 h 590466"/>
              <a:gd name="connsiteX4" fmla="*/ 495879 w 3151868"/>
              <a:gd name="connsiteY4" fmla="*/ 0 h 590466"/>
              <a:gd name="connsiteX0" fmla="*/ 290978 w 3151868"/>
              <a:gd name="connsiteY0" fmla="*/ 18235 h 430834"/>
              <a:gd name="connsiteX1" fmla="*/ 3151868 w 3151868"/>
              <a:gd name="connsiteY1" fmla="*/ 0 h 430834"/>
              <a:gd name="connsiteX2" fmla="*/ 2775559 w 3151868"/>
              <a:gd name="connsiteY2" fmla="*/ 430834 h 430834"/>
              <a:gd name="connsiteX3" fmla="*/ 0 w 3151868"/>
              <a:gd name="connsiteY3" fmla="*/ 424417 h 430834"/>
              <a:gd name="connsiteX4" fmla="*/ 290978 w 3151868"/>
              <a:gd name="connsiteY4" fmla="*/ 18235 h 430834"/>
              <a:gd name="connsiteX0" fmla="*/ 437021 w 3297911"/>
              <a:gd name="connsiteY0" fmla="*/ 18235 h 430834"/>
              <a:gd name="connsiteX1" fmla="*/ 3297911 w 3297911"/>
              <a:gd name="connsiteY1" fmla="*/ 0 h 430834"/>
              <a:gd name="connsiteX2" fmla="*/ 2921602 w 3297911"/>
              <a:gd name="connsiteY2" fmla="*/ 430834 h 430834"/>
              <a:gd name="connsiteX3" fmla="*/ 0 w 3297911"/>
              <a:gd name="connsiteY3" fmla="*/ 410031 h 430834"/>
              <a:gd name="connsiteX4" fmla="*/ 437021 w 3297911"/>
              <a:gd name="connsiteY4" fmla="*/ 18235 h 430834"/>
              <a:gd name="connsiteX0" fmla="*/ 387506 w 3297911"/>
              <a:gd name="connsiteY0" fmla="*/ 22853 h 430834"/>
              <a:gd name="connsiteX1" fmla="*/ 3297911 w 3297911"/>
              <a:gd name="connsiteY1" fmla="*/ 0 h 430834"/>
              <a:gd name="connsiteX2" fmla="*/ 2921602 w 3297911"/>
              <a:gd name="connsiteY2" fmla="*/ 430834 h 430834"/>
              <a:gd name="connsiteX3" fmla="*/ 0 w 3297911"/>
              <a:gd name="connsiteY3" fmla="*/ 410031 h 430834"/>
              <a:gd name="connsiteX4" fmla="*/ 387506 w 3297911"/>
              <a:gd name="connsiteY4" fmla="*/ 22853 h 4308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7911" h="430834">
                <a:moveTo>
                  <a:pt x="387506" y="22853"/>
                </a:moveTo>
                <a:lnTo>
                  <a:pt x="3297911" y="0"/>
                </a:lnTo>
                <a:lnTo>
                  <a:pt x="2921602" y="430834"/>
                </a:lnTo>
                <a:lnTo>
                  <a:pt x="0" y="410031"/>
                </a:lnTo>
                <a:lnTo>
                  <a:pt x="387506" y="22853"/>
                </a:lnTo>
                <a:close/>
              </a:path>
            </a:pathLst>
          </a:cu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cxnSp>
        <p:nvCxnSpPr>
          <p:cNvPr id="118" name="Straight Arrow Connector 117"/>
          <p:cNvCxnSpPr/>
          <p:nvPr/>
        </p:nvCxnSpPr>
        <p:spPr>
          <a:xfrm rot="5400000">
            <a:off x="5334794" y="6850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9" name="Straight Arrow Connector 118"/>
          <p:cNvCxnSpPr/>
          <p:nvPr/>
        </p:nvCxnSpPr>
        <p:spPr>
          <a:xfrm rot="5400000">
            <a:off x="5257006" y="8374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0" name="Straight Arrow Connector 119"/>
          <p:cNvCxnSpPr/>
          <p:nvPr/>
        </p:nvCxnSpPr>
        <p:spPr>
          <a:xfrm rot="5400000">
            <a:off x="5106194" y="9898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1" name="Straight Arrow Connector 120"/>
          <p:cNvCxnSpPr/>
          <p:nvPr/>
        </p:nvCxnSpPr>
        <p:spPr>
          <a:xfrm rot="5400000">
            <a:off x="4953794" y="11422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2" name="Straight Arrow Connector 121"/>
          <p:cNvCxnSpPr/>
          <p:nvPr/>
        </p:nvCxnSpPr>
        <p:spPr>
          <a:xfrm rot="5400000">
            <a:off x="5029994" y="6088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3" name="Straight Arrow Connector 122"/>
          <p:cNvCxnSpPr/>
          <p:nvPr/>
        </p:nvCxnSpPr>
        <p:spPr>
          <a:xfrm rot="5400000">
            <a:off x="4952206" y="7612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4" name="Straight Arrow Connector 123"/>
          <p:cNvCxnSpPr/>
          <p:nvPr/>
        </p:nvCxnSpPr>
        <p:spPr>
          <a:xfrm rot="5400000">
            <a:off x="4801394" y="9136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5" name="Straight Arrow Connector 124"/>
          <p:cNvCxnSpPr/>
          <p:nvPr/>
        </p:nvCxnSpPr>
        <p:spPr>
          <a:xfrm rot="5400000">
            <a:off x="4648994" y="10660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6" name="Straight Arrow Connector 125"/>
          <p:cNvCxnSpPr/>
          <p:nvPr/>
        </p:nvCxnSpPr>
        <p:spPr>
          <a:xfrm rot="5400000">
            <a:off x="4572794" y="5326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7" name="Straight Arrow Connector 126"/>
          <p:cNvCxnSpPr/>
          <p:nvPr/>
        </p:nvCxnSpPr>
        <p:spPr>
          <a:xfrm rot="5400000">
            <a:off x="4495006" y="6850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8" name="Straight Arrow Connector 127"/>
          <p:cNvCxnSpPr/>
          <p:nvPr/>
        </p:nvCxnSpPr>
        <p:spPr>
          <a:xfrm rot="5400000">
            <a:off x="4344194" y="8374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9" name="Straight Arrow Connector 128"/>
          <p:cNvCxnSpPr/>
          <p:nvPr/>
        </p:nvCxnSpPr>
        <p:spPr>
          <a:xfrm rot="5400000">
            <a:off x="4191794" y="9898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0" name="Straight Arrow Connector 129"/>
          <p:cNvCxnSpPr/>
          <p:nvPr/>
        </p:nvCxnSpPr>
        <p:spPr>
          <a:xfrm rot="5400000">
            <a:off x="4266406" y="4564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1" name="Straight Arrow Connector 130"/>
          <p:cNvCxnSpPr/>
          <p:nvPr/>
        </p:nvCxnSpPr>
        <p:spPr>
          <a:xfrm rot="5400000">
            <a:off x="4188618" y="6088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2" name="Straight Arrow Connector 131"/>
          <p:cNvCxnSpPr/>
          <p:nvPr/>
        </p:nvCxnSpPr>
        <p:spPr>
          <a:xfrm rot="5400000">
            <a:off x="4037806" y="7612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3" name="Straight Arrow Connector 132"/>
          <p:cNvCxnSpPr/>
          <p:nvPr/>
        </p:nvCxnSpPr>
        <p:spPr>
          <a:xfrm rot="5400000">
            <a:off x="3885406" y="9136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4" name="Straight Arrow Connector 133"/>
          <p:cNvCxnSpPr/>
          <p:nvPr/>
        </p:nvCxnSpPr>
        <p:spPr>
          <a:xfrm rot="5400000">
            <a:off x="3961606" y="3802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5" name="Straight Arrow Connector 134"/>
          <p:cNvCxnSpPr/>
          <p:nvPr/>
        </p:nvCxnSpPr>
        <p:spPr>
          <a:xfrm rot="5400000">
            <a:off x="3883818" y="5326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6" name="Straight Arrow Connector 135"/>
          <p:cNvCxnSpPr/>
          <p:nvPr/>
        </p:nvCxnSpPr>
        <p:spPr>
          <a:xfrm rot="5400000">
            <a:off x="3733006" y="6850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7" name="Straight Arrow Connector 136"/>
          <p:cNvCxnSpPr/>
          <p:nvPr/>
        </p:nvCxnSpPr>
        <p:spPr>
          <a:xfrm rot="5400000">
            <a:off x="3580606" y="8374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8" name="Straight Arrow Connector 137"/>
          <p:cNvCxnSpPr/>
          <p:nvPr/>
        </p:nvCxnSpPr>
        <p:spPr>
          <a:xfrm rot="5400000">
            <a:off x="3658394" y="3040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9" name="Straight Arrow Connector 138"/>
          <p:cNvCxnSpPr/>
          <p:nvPr/>
        </p:nvCxnSpPr>
        <p:spPr>
          <a:xfrm rot="5400000">
            <a:off x="3580606" y="4564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0" name="Straight Arrow Connector 139"/>
          <p:cNvCxnSpPr/>
          <p:nvPr/>
        </p:nvCxnSpPr>
        <p:spPr>
          <a:xfrm rot="5400000">
            <a:off x="3429794" y="6088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1" name="Straight Arrow Connector 140"/>
          <p:cNvCxnSpPr/>
          <p:nvPr/>
        </p:nvCxnSpPr>
        <p:spPr>
          <a:xfrm rot="5400000">
            <a:off x="3277394" y="7612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2" name="Straight Arrow Connector 141"/>
          <p:cNvCxnSpPr/>
          <p:nvPr/>
        </p:nvCxnSpPr>
        <p:spPr>
          <a:xfrm rot="5400000">
            <a:off x="3353594" y="1516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3" name="Straight Arrow Connector 142"/>
          <p:cNvCxnSpPr/>
          <p:nvPr/>
        </p:nvCxnSpPr>
        <p:spPr>
          <a:xfrm rot="5400000">
            <a:off x="3275806" y="3040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4" name="Straight Arrow Connector 143"/>
          <p:cNvCxnSpPr/>
          <p:nvPr/>
        </p:nvCxnSpPr>
        <p:spPr>
          <a:xfrm rot="5400000">
            <a:off x="3124994" y="4564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5" name="Straight Arrow Connector 144"/>
          <p:cNvCxnSpPr/>
          <p:nvPr/>
        </p:nvCxnSpPr>
        <p:spPr>
          <a:xfrm rot="5400000">
            <a:off x="2972594" y="6088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7" name="Straight Arrow Connector 146"/>
          <p:cNvCxnSpPr/>
          <p:nvPr/>
        </p:nvCxnSpPr>
        <p:spPr>
          <a:xfrm rot="5400000">
            <a:off x="2969418" y="2278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8" name="Straight Arrow Connector 147"/>
          <p:cNvCxnSpPr/>
          <p:nvPr/>
        </p:nvCxnSpPr>
        <p:spPr>
          <a:xfrm rot="5400000">
            <a:off x="2818606" y="3802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9" name="Straight Arrow Connector 148"/>
          <p:cNvCxnSpPr/>
          <p:nvPr/>
        </p:nvCxnSpPr>
        <p:spPr>
          <a:xfrm rot="5400000">
            <a:off x="2666206" y="5326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1" name="Straight Arrow Connector 150"/>
          <p:cNvCxnSpPr/>
          <p:nvPr/>
        </p:nvCxnSpPr>
        <p:spPr>
          <a:xfrm rot="5400000">
            <a:off x="2666206" y="2278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2" name="Straight Arrow Connector 151"/>
          <p:cNvCxnSpPr/>
          <p:nvPr/>
        </p:nvCxnSpPr>
        <p:spPr>
          <a:xfrm rot="5400000">
            <a:off x="2515394" y="3802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3" name="Straight Arrow Connector 152"/>
          <p:cNvCxnSpPr/>
          <p:nvPr/>
        </p:nvCxnSpPr>
        <p:spPr>
          <a:xfrm rot="5400000">
            <a:off x="2362994" y="5326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5" name="Straight Arrow Connector 154"/>
          <p:cNvCxnSpPr/>
          <p:nvPr/>
        </p:nvCxnSpPr>
        <p:spPr>
          <a:xfrm rot="5400000">
            <a:off x="3429794" y="1752600"/>
            <a:ext cx="1066800" cy="1588"/>
          </a:xfrm>
          <a:prstGeom prst="straightConnector1">
            <a:avLst/>
          </a:prstGeom>
          <a:ln w="5715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157" name="Straight Connector 156"/>
          <p:cNvCxnSpPr/>
          <p:nvPr/>
        </p:nvCxnSpPr>
        <p:spPr>
          <a:xfrm rot="10800000" flipV="1">
            <a:off x="4114800" y="1447800"/>
            <a:ext cx="9144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rot="10800000" flipV="1">
            <a:off x="4114800" y="1371600"/>
            <a:ext cx="6858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1" name="Straight Connector 160"/>
          <p:cNvCxnSpPr/>
          <p:nvPr/>
        </p:nvCxnSpPr>
        <p:spPr>
          <a:xfrm>
            <a:off x="2438400" y="762000"/>
            <a:ext cx="137160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a:xfrm>
            <a:off x="2895600" y="838200"/>
            <a:ext cx="990600" cy="685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10800000" flipV="1">
            <a:off x="4114800" y="1295400"/>
            <a:ext cx="3048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a:xfrm rot="16200000" flipH="1">
            <a:off x="3505200" y="990600"/>
            <a:ext cx="304800" cy="3048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a:xfrm rot="875544">
            <a:off x="5673672" y="287306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41" name="Rectangle 40"/>
          <p:cNvSpPr/>
          <p:nvPr/>
        </p:nvSpPr>
        <p:spPr>
          <a:xfrm rot="6684349" flipV="1">
            <a:off x="7492952" y="3132970"/>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40" name="Rectangle 39"/>
          <p:cNvSpPr/>
          <p:nvPr/>
        </p:nvSpPr>
        <p:spPr>
          <a:xfrm rot="2738002" flipV="1">
            <a:off x="6564305" y="3316216"/>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38" name="Rectangle 37"/>
          <p:cNvSpPr/>
          <p:nvPr/>
        </p:nvSpPr>
        <p:spPr>
          <a:xfrm rot="2738002" flipV="1">
            <a:off x="3898008" y="2569643"/>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36" name="Rectangle 35"/>
          <p:cNvSpPr/>
          <p:nvPr/>
        </p:nvSpPr>
        <p:spPr>
          <a:xfrm rot="2738002" flipV="1">
            <a:off x="1154106" y="1837670"/>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37" name="Rectangle 36"/>
          <p:cNvSpPr/>
          <p:nvPr/>
        </p:nvSpPr>
        <p:spPr>
          <a:xfrm rot="6684349" flipV="1">
            <a:off x="2082753" y="1654424"/>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9" name="Rectangle 28"/>
          <p:cNvSpPr/>
          <p:nvPr/>
        </p:nvSpPr>
        <p:spPr>
          <a:xfrm rot="875544">
            <a:off x="5103912" y="245318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28" name="Rectangle 27"/>
          <p:cNvSpPr/>
          <p:nvPr/>
        </p:nvSpPr>
        <p:spPr>
          <a:xfrm rot="875544">
            <a:off x="2366546" y="172850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4" name="Rectangle 3"/>
          <p:cNvSpPr/>
          <p:nvPr/>
        </p:nvSpPr>
        <p:spPr>
          <a:xfrm>
            <a:off x="6074583" y="3810000"/>
            <a:ext cx="76200" cy="2819400"/>
          </a:xfrm>
          <a:prstGeom prst="rect">
            <a:avLst/>
          </a:prstGeom>
          <a:effectLst>
            <a:outerShdw blurRad="40000" dist="23000" dir="5400000" rotWithShape="0">
              <a:srgbClr val="000000">
                <a:alpha val="35000"/>
              </a:srgbClr>
            </a:outerShdw>
            <a:reflection blurRad="6350" stA="50000" endA="300" endPos="38500" dist="508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5" name="Rectangle 4"/>
          <p:cNvSpPr/>
          <p:nvPr/>
        </p:nvSpPr>
        <p:spPr>
          <a:xfrm>
            <a:off x="8436783" y="3352800"/>
            <a:ext cx="76200" cy="2819400"/>
          </a:xfrm>
          <a:prstGeom prst="rect">
            <a:avLst/>
          </a:prstGeom>
          <a:effectLst>
            <a:outerShdw blurRad="40000" dist="23000" dir="5400000" rotWithShape="0">
              <a:srgbClr val="000000">
                <a:alpha val="35000"/>
              </a:srgbClr>
            </a:outerShdw>
            <a:reflection blurRad="6350" stA="50000" endA="300" endPos="38500" dist="508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6" name="Rectangle 5"/>
          <p:cNvSpPr/>
          <p:nvPr/>
        </p:nvSpPr>
        <p:spPr>
          <a:xfrm rot="20922033">
            <a:off x="6046648" y="3486900"/>
            <a:ext cx="2460347" cy="1128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7" name="Rectangle 6"/>
          <p:cNvSpPr/>
          <p:nvPr/>
        </p:nvSpPr>
        <p:spPr>
          <a:xfrm rot="18675165">
            <a:off x="5823238" y="3069367"/>
            <a:ext cx="1721892" cy="111485"/>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8" name="Rectangle 7"/>
          <p:cNvSpPr/>
          <p:nvPr/>
        </p:nvSpPr>
        <p:spPr>
          <a:xfrm rot="2101268">
            <a:off x="7087399" y="2826442"/>
            <a:ext cx="1563077" cy="8862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9" name="Rectangle 8"/>
          <p:cNvSpPr/>
          <p:nvPr/>
        </p:nvSpPr>
        <p:spPr>
          <a:xfrm>
            <a:off x="3386166" y="3100444"/>
            <a:ext cx="76200" cy="2819400"/>
          </a:xfrm>
          <a:prstGeom prst="rect">
            <a:avLst/>
          </a:prstGeom>
          <a:effectLst>
            <a:outerShdw blurRad="40000" dist="23000" dir="5400000" rotWithShape="0">
              <a:srgbClr val="000000">
                <a:alpha val="35000"/>
              </a:srgbClr>
            </a:outerShdw>
            <a:reflection blurRad="6350" stA="50000" endA="300" endPos="38500" dist="508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10" name="Rectangle 9"/>
          <p:cNvSpPr/>
          <p:nvPr/>
        </p:nvSpPr>
        <p:spPr>
          <a:xfrm>
            <a:off x="5748366" y="2643244"/>
            <a:ext cx="76200" cy="2819400"/>
          </a:xfrm>
          <a:prstGeom prst="rect">
            <a:avLst/>
          </a:prstGeom>
          <a:effectLst>
            <a:outerShdw blurRad="40000" dist="23000" dir="5400000" rotWithShape="0">
              <a:srgbClr val="000000">
                <a:alpha val="35000"/>
              </a:srgbClr>
            </a:outerShdw>
            <a:reflection blurRad="6350" stA="50000" endA="300" endPos="38500" dist="508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11" name="Rectangle 10"/>
          <p:cNvSpPr/>
          <p:nvPr/>
        </p:nvSpPr>
        <p:spPr>
          <a:xfrm rot="20922033">
            <a:off x="3358231" y="2777344"/>
            <a:ext cx="2460347" cy="1128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4" name="Rectangle 13"/>
          <p:cNvSpPr/>
          <p:nvPr/>
        </p:nvSpPr>
        <p:spPr>
          <a:xfrm>
            <a:off x="664383" y="2338444"/>
            <a:ext cx="76200" cy="2819400"/>
          </a:xfrm>
          <a:prstGeom prst="rect">
            <a:avLst/>
          </a:prstGeom>
          <a:effectLst>
            <a:outerShdw blurRad="40000" dist="23000" dir="5400000" rotWithShape="0">
              <a:srgbClr val="000000">
                <a:alpha val="35000"/>
              </a:srgbClr>
            </a:outerShdw>
            <a:reflection blurRad="6350" stA="50000" endA="300" endPos="38500" dist="508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15" name="Rectangle 14"/>
          <p:cNvSpPr/>
          <p:nvPr/>
        </p:nvSpPr>
        <p:spPr>
          <a:xfrm>
            <a:off x="3026583" y="1881244"/>
            <a:ext cx="76200" cy="2819400"/>
          </a:xfrm>
          <a:prstGeom prst="rect">
            <a:avLst/>
          </a:prstGeom>
          <a:effectLst>
            <a:outerShdw blurRad="40000" dist="23000" dir="5400000" rotWithShape="0">
              <a:srgbClr val="000000">
                <a:alpha val="35000"/>
              </a:srgbClr>
            </a:outerShdw>
            <a:reflection blurRad="6350" stA="50000" endA="300" endPos="38500" dist="508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16" name="Rectangle 15"/>
          <p:cNvSpPr/>
          <p:nvPr/>
        </p:nvSpPr>
        <p:spPr>
          <a:xfrm rot="20922033">
            <a:off x="636448" y="2015344"/>
            <a:ext cx="2460347" cy="1128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7" name="Rectangle 16"/>
          <p:cNvSpPr/>
          <p:nvPr/>
        </p:nvSpPr>
        <p:spPr>
          <a:xfrm rot="18675165">
            <a:off x="413038" y="1597811"/>
            <a:ext cx="1721892" cy="111485"/>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0" name="Rectangle 19"/>
          <p:cNvSpPr/>
          <p:nvPr/>
        </p:nvSpPr>
        <p:spPr>
          <a:xfrm rot="875544">
            <a:off x="613946" y="264446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21" name="Rectangle 20"/>
          <p:cNvSpPr/>
          <p:nvPr/>
        </p:nvSpPr>
        <p:spPr>
          <a:xfrm rot="875544">
            <a:off x="2970312" y="214838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12" name="Rectangle 11"/>
          <p:cNvSpPr/>
          <p:nvPr/>
        </p:nvSpPr>
        <p:spPr>
          <a:xfrm rot="18675165">
            <a:off x="3134821" y="2359811"/>
            <a:ext cx="1721892" cy="111485"/>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3" name="Rectangle 12"/>
          <p:cNvSpPr/>
          <p:nvPr/>
        </p:nvSpPr>
        <p:spPr>
          <a:xfrm rot="2101268">
            <a:off x="4398982" y="2116886"/>
            <a:ext cx="1563077" cy="8862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8" name="Rectangle 17"/>
          <p:cNvSpPr/>
          <p:nvPr/>
        </p:nvSpPr>
        <p:spPr>
          <a:xfrm rot="2101268">
            <a:off x="1677199" y="1354886"/>
            <a:ext cx="1563077" cy="8862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2" name="Rectangle 21"/>
          <p:cNvSpPr/>
          <p:nvPr/>
        </p:nvSpPr>
        <p:spPr>
          <a:xfrm rot="875544">
            <a:off x="3351312" y="336914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24" name="Rectangle 23"/>
          <p:cNvSpPr/>
          <p:nvPr/>
        </p:nvSpPr>
        <p:spPr>
          <a:xfrm rot="875544">
            <a:off x="1756946" y="127286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25" name="Rectangle 24"/>
          <p:cNvSpPr/>
          <p:nvPr/>
        </p:nvSpPr>
        <p:spPr>
          <a:xfrm rot="875544">
            <a:off x="4494312" y="199754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26" name="Rectangle 25"/>
          <p:cNvSpPr/>
          <p:nvPr/>
        </p:nvSpPr>
        <p:spPr>
          <a:xfrm rot="875544">
            <a:off x="1147346" y="195710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39" name="Rectangle 38"/>
          <p:cNvSpPr/>
          <p:nvPr/>
        </p:nvSpPr>
        <p:spPr>
          <a:xfrm rot="6684349" flipV="1">
            <a:off x="4826655" y="2386397"/>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7" name="Rectangle 26"/>
          <p:cNvSpPr/>
          <p:nvPr/>
        </p:nvSpPr>
        <p:spPr>
          <a:xfrm rot="875544">
            <a:off x="3884712" y="268178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cxnSp>
        <p:nvCxnSpPr>
          <p:cNvPr id="49" name="Straight Connector 48"/>
          <p:cNvCxnSpPr/>
          <p:nvPr/>
        </p:nvCxnSpPr>
        <p:spPr>
          <a:xfrm rot="5400000">
            <a:off x="5677694" y="4381500"/>
            <a:ext cx="838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8" name="TextBox 107"/>
          <p:cNvSpPr txBox="1"/>
          <p:nvPr/>
        </p:nvSpPr>
        <p:spPr>
          <a:xfrm>
            <a:off x="5943600" y="228600"/>
            <a:ext cx="4501169" cy="1015663"/>
          </a:xfrm>
          <a:prstGeom prst="rect">
            <a:avLst/>
          </a:prstGeom>
          <a:noFill/>
        </p:spPr>
        <p:txBody>
          <a:bodyPr wrap="square" rtlCol="0">
            <a:spAutoFit/>
          </a:bodyPr>
          <a:lstStyle/>
          <a:p>
            <a:r>
              <a:rPr lang="en-US" sz="2000" dirty="0" smtClean="0"/>
              <a:t>UDL (</a:t>
            </a:r>
            <a:r>
              <a:rPr lang="en-US" sz="2000" dirty="0" err="1" smtClean="0"/>
              <a:t>w</a:t>
            </a:r>
            <a:r>
              <a:rPr lang="en-US" sz="2000" baseline="-25000" dirty="0" err="1" smtClean="0"/>
              <a:t>L</a:t>
            </a:r>
            <a:r>
              <a:rPr lang="en-US" sz="2000" dirty="0" smtClean="0"/>
              <a:t>) N/m</a:t>
            </a:r>
            <a:r>
              <a:rPr lang="en-US" sz="2000" baseline="30000" dirty="0" smtClean="0"/>
              <a:t>2</a:t>
            </a:r>
            <a:r>
              <a:rPr lang="en-US" sz="2000" dirty="0" smtClean="0"/>
              <a:t> is converted </a:t>
            </a:r>
          </a:p>
          <a:p>
            <a:r>
              <a:rPr lang="en-US" sz="2000" dirty="0" smtClean="0"/>
              <a:t>Into Panel concentrated load</a:t>
            </a:r>
          </a:p>
          <a:p>
            <a:r>
              <a:rPr lang="en-US" sz="2000" b="1" dirty="0" smtClean="0">
                <a:solidFill>
                  <a:srgbClr val="00B0F0"/>
                </a:solidFill>
              </a:rPr>
              <a:t>P</a:t>
            </a:r>
            <a:r>
              <a:rPr lang="en-US" sz="2000" b="1" baseline="-25000" dirty="0" smtClean="0">
                <a:solidFill>
                  <a:srgbClr val="00B0F0"/>
                </a:solidFill>
              </a:rPr>
              <a:t>L</a:t>
            </a:r>
            <a:r>
              <a:rPr lang="en-US" sz="2000" b="1" dirty="0" smtClean="0">
                <a:solidFill>
                  <a:srgbClr val="00B0F0"/>
                </a:solidFill>
              </a:rPr>
              <a:t>= </a:t>
            </a:r>
            <a:r>
              <a:rPr lang="en-US" sz="2000" b="1" dirty="0" err="1" smtClean="0">
                <a:solidFill>
                  <a:srgbClr val="00B0F0"/>
                </a:solidFill>
              </a:rPr>
              <a:t>w</a:t>
            </a:r>
            <a:r>
              <a:rPr lang="en-US" sz="2000" b="1" baseline="-25000" dirty="0" err="1" smtClean="0">
                <a:solidFill>
                  <a:srgbClr val="00B0F0"/>
                </a:solidFill>
              </a:rPr>
              <a:t>L</a:t>
            </a:r>
            <a:r>
              <a:rPr lang="en-US" sz="2000" b="1" dirty="0" smtClean="0">
                <a:solidFill>
                  <a:srgbClr val="00B0F0"/>
                </a:solidFill>
              </a:rPr>
              <a:t> x s x p</a:t>
            </a:r>
            <a:endParaRPr lang="en-US" sz="2000" b="1" dirty="0">
              <a:solidFill>
                <a:srgbClr val="00B0F0"/>
              </a:solidFill>
            </a:endParaRPr>
          </a:p>
        </p:txBody>
      </p:sp>
      <p:sp>
        <p:nvSpPr>
          <p:cNvPr id="117" name="Freeform 116"/>
          <p:cNvSpPr/>
          <p:nvPr/>
        </p:nvSpPr>
        <p:spPr>
          <a:xfrm rot="875544">
            <a:off x="2489823" y="378577"/>
            <a:ext cx="3254725" cy="824928"/>
          </a:xfrm>
          <a:custGeom>
            <a:avLst/>
            <a:gdLst>
              <a:gd name="connsiteX0" fmla="*/ 0 w 2856382"/>
              <a:gd name="connsiteY0" fmla="*/ 0 h 865745"/>
              <a:gd name="connsiteX1" fmla="*/ 2856382 w 2856382"/>
              <a:gd name="connsiteY1" fmla="*/ 0 h 865745"/>
              <a:gd name="connsiteX2" fmla="*/ 2856382 w 2856382"/>
              <a:gd name="connsiteY2" fmla="*/ 865745 h 865745"/>
              <a:gd name="connsiteX3" fmla="*/ 0 w 2856382"/>
              <a:gd name="connsiteY3" fmla="*/ 865745 h 865745"/>
              <a:gd name="connsiteX4" fmla="*/ 0 w 2856382"/>
              <a:gd name="connsiteY4" fmla="*/ 0 h 865745"/>
              <a:gd name="connsiteX0" fmla="*/ 570322 w 3426704"/>
              <a:gd name="connsiteY0" fmla="*/ 0 h 1064092"/>
              <a:gd name="connsiteX1" fmla="*/ 3426704 w 3426704"/>
              <a:gd name="connsiteY1" fmla="*/ 0 h 1064092"/>
              <a:gd name="connsiteX2" fmla="*/ 3426704 w 3426704"/>
              <a:gd name="connsiteY2" fmla="*/ 865745 h 1064092"/>
              <a:gd name="connsiteX3" fmla="*/ 0 w 3426704"/>
              <a:gd name="connsiteY3" fmla="*/ 1064092 h 1064092"/>
              <a:gd name="connsiteX4" fmla="*/ 570322 w 3426704"/>
              <a:gd name="connsiteY4" fmla="*/ 0 h 1064092"/>
              <a:gd name="connsiteX0" fmla="*/ 570322 w 3426704"/>
              <a:gd name="connsiteY0" fmla="*/ 0 h 1064092"/>
              <a:gd name="connsiteX1" fmla="*/ 3426704 w 3426704"/>
              <a:gd name="connsiteY1" fmla="*/ 0 h 1064092"/>
              <a:gd name="connsiteX2" fmla="*/ 3007276 w 3426704"/>
              <a:gd name="connsiteY2" fmla="*/ 1024396 h 1064092"/>
              <a:gd name="connsiteX3" fmla="*/ 0 w 3426704"/>
              <a:gd name="connsiteY3" fmla="*/ 1064092 h 1064092"/>
              <a:gd name="connsiteX4" fmla="*/ 570322 w 3426704"/>
              <a:gd name="connsiteY4" fmla="*/ 0 h 1064092"/>
              <a:gd name="connsiteX0" fmla="*/ 570322 w 3807323"/>
              <a:gd name="connsiteY0" fmla="*/ 0 h 1064092"/>
              <a:gd name="connsiteX1" fmla="*/ 3807323 w 3807323"/>
              <a:gd name="connsiteY1" fmla="*/ 18216 h 1064092"/>
              <a:gd name="connsiteX2" fmla="*/ 3007276 w 3807323"/>
              <a:gd name="connsiteY2" fmla="*/ 1024396 h 1064092"/>
              <a:gd name="connsiteX3" fmla="*/ 0 w 3807323"/>
              <a:gd name="connsiteY3" fmla="*/ 1064092 h 1064092"/>
              <a:gd name="connsiteX4" fmla="*/ 570322 w 3807323"/>
              <a:gd name="connsiteY4" fmla="*/ 0 h 1064092"/>
              <a:gd name="connsiteX0" fmla="*/ 570322 w 3807323"/>
              <a:gd name="connsiteY0" fmla="*/ 0 h 1064092"/>
              <a:gd name="connsiteX1" fmla="*/ 3807323 w 3807323"/>
              <a:gd name="connsiteY1" fmla="*/ 18216 h 1064092"/>
              <a:gd name="connsiteX2" fmla="*/ 2917848 w 3807323"/>
              <a:gd name="connsiteY2" fmla="*/ 1051312 h 1064092"/>
              <a:gd name="connsiteX3" fmla="*/ 0 w 3807323"/>
              <a:gd name="connsiteY3" fmla="*/ 1064092 h 1064092"/>
              <a:gd name="connsiteX4" fmla="*/ 570322 w 3807323"/>
              <a:gd name="connsiteY4" fmla="*/ 0 h 1064092"/>
              <a:gd name="connsiteX0" fmla="*/ 1050046 w 3807323"/>
              <a:gd name="connsiteY0" fmla="*/ 0 h 1113967"/>
              <a:gd name="connsiteX1" fmla="*/ 3807323 w 3807323"/>
              <a:gd name="connsiteY1" fmla="*/ 68091 h 1113967"/>
              <a:gd name="connsiteX2" fmla="*/ 2917848 w 3807323"/>
              <a:gd name="connsiteY2" fmla="*/ 1101187 h 1113967"/>
              <a:gd name="connsiteX3" fmla="*/ 0 w 3807323"/>
              <a:gd name="connsiteY3" fmla="*/ 1113967 h 1113967"/>
              <a:gd name="connsiteX4" fmla="*/ 1050046 w 3807323"/>
              <a:gd name="connsiteY4" fmla="*/ 0 h 1113967"/>
              <a:gd name="connsiteX0" fmla="*/ 1050046 w 3807323"/>
              <a:gd name="connsiteY0" fmla="*/ 0 h 1113967"/>
              <a:gd name="connsiteX1" fmla="*/ 3807323 w 3807323"/>
              <a:gd name="connsiteY1" fmla="*/ 68091 h 1113967"/>
              <a:gd name="connsiteX2" fmla="*/ 3329726 w 3807323"/>
              <a:gd name="connsiteY2" fmla="*/ 590466 h 1113967"/>
              <a:gd name="connsiteX3" fmla="*/ 0 w 3807323"/>
              <a:gd name="connsiteY3" fmla="*/ 1113967 h 1113967"/>
              <a:gd name="connsiteX4" fmla="*/ 1050046 w 3807323"/>
              <a:gd name="connsiteY4" fmla="*/ 0 h 1113967"/>
              <a:gd name="connsiteX0" fmla="*/ 495879 w 3253156"/>
              <a:gd name="connsiteY0" fmla="*/ 0 h 590466"/>
              <a:gd name="connsiteX1" fmla="*/ 3253156 w 3253156"/>
              <a:gd name="connsiteY1" fmla="*/ 68091 h 590466"/>
              <a:gd name="connsiteX2" fmla="*/ 2775559 w 3253156"/>
              <a:gd name="connsiteY2" fmla="*/ 590466 h 590466"/>
              <a:gd name="connsiteX3" fmla="*/ 0 w 3253156"/>
              <a:gd name="connsiteY3" fmla="*/ 584049 h 590466"/>
              <a:gd name="connsiteX4" fmla="*/ 495879 w 3253156"/>
              <a:gd name="connsiteY4" fmla="*/ 0 h 590466"/>
              <a:gd name="connsiteX0" fmla="*/ 495879 w 3151868"/>
              <a:gd name="connsiteY0" fmla="*/ 0 h 590466"/>
              <a:gd name="connsiteX1" fmla="*/ 3151868 w 3151868"/>
              <a:gd name="connsiteY1" fmla="*/ 159632 h 590466"/>
              <a:gd name="connsiteX2" fmla="*/ 2775559 w 3151868"/>
              <a:gd name="connsiteY2" fmla="*/ 590466 h 590466"/>
              <a:gd name="connsiteX3" fmla="*/ 0 w 3151868"/>
              <a:gd name="connsiteY3" fmla="*/ 584049 h 590466"/>
              <a:gd name="connsiteX4" fmla="*/ 495879 w 3151868"/>
              <a:gd name="connsiteY4" fmla="*/ 0 h 590466"/>
              <a:gd name="connsiteX0" fmla="*/ 290978 w 3151868"/>
              <a:gd name="connsiteY0" fmla="*/ 18235 h 430834"/>
              <a:gd name="connsiteX1" fmla="*/ 3151868 w 3151868"/>
              <a:gd name="connsiteY1" fmla="*/ 0 h 430834"/>
              <a:gd name="connsiteX2" fmla="*/ 2775559 w 3151868"/>
              <a:gd name="connsiteY2" fmla="*/ 430834 h 430834"/>
              <a:gd name="connsiteX3" fmla="*/ 0 w 3151868"/>
              <a:gd name="connsiteY3" fmla="*/ 424417 h 430834"/>
              <a:gd name="connsiteX4" fmla="*/ 290978 w 3151868"/>
              <a:gd name="connsiteY4" fmla="*/ 18235 h 430834"/>
              <a:gd name="connsiteX0" fmla="*/ 437021 w 3297911"/>
              <a:gd name="connsiteY0" fmla="*/ 18235 h 430834"/>
              <a:gd name="connsiteX1" fmla="*/ 3297911 w 3297911"/>
              <a:gd name="connsiteY1" fmla="*/ 0 h 430834"/>
              <a:gd name="connsiteX2" fmla="*/ 2921602 w 3297911"/>
              <a:gd name="connsiteY2" fmla="*/ 430834 h 430834"/>
              <a:gd name="connsiteX3" fmla="*/ 0 w 3297911"/>
              <a:gd name="connsiteY3" fmla="*/ 410031 h 430834"/>
              <a:gd name="connsiteX4" fmla="*/ 437021 w 3297911"/>
              <a:gd name="connsiteY4" fmla="*/ 18235 h 430834"/>
              <a:gd name="connsiteX0" fmla="*/ 387506 w 3297911"/>
              <a:gd name="connsiteY0" fmla="*/ 22853 h 430834"/>
              <a:gd name="connsiteX1" fmla="*/ 3297911 w 3297911"/>
              <a:gd name="connsiteY1" fmla="*/ 0 h 430834"/>
              <a:gd name="connsiteX2" fmla="*/ 2921602 w 3297911"/>
              <a:gd name="connsiteY2" fmla="*/ 430834 h 430834"/>
              <a:gd name="connsiteX3" fmla="*/ 0 w 3297911"/>
              <a:gd name="connsiteY3" fmla="*/ 410031 h 430834"/>
              <a:gd name="connsiteX4" fmla="*/ 387506 w 3297911"/>
              <a:gd name="connsiteY4" fmla="*/ 22853 h 4308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7911" h="430834">
                <a:moveTo>
                  <a:pt x="387506" y="22853"/>
                </a:moveTo>
                <a:lnTo>
                  <a:pt x="3297911" y="0"/>
                </a:lnTo>
                <a:lnTo>
                  <a:pt x="2921602" y="430834"/>
                </a:lnTo>
                <a:lnTo>
                  <a:pt x="0" y="410031"/>
                </a:lnTo>
                <a:lnTo>
                  <a:pt x="387506" y="22853"/>
                </a:lnTo>
                <a:close/>
              </a:path>
            </a:pathLst>
          </a:cu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cxnSp>
        <p:nvCxnSpPr>
          <p:cNvPr id="118" name="Straight Arrow Connector 117"/>
          <p:cNvCxnSpPr/>
          <p:nvPr/>
        </p:nvCxnSpPr>
        <p:spPr>
          <a:xfrm rot="5400000">
            <a:off x="5334794" y="6850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9" name="Straight Arrow Connector 118"/>
          <p:cNvCxnSpPr/>
          <p:nvPr/>
        </p:nvCxnSpPr>
        <p:spPr>
          <a:xfrm rot="5400000">
            <a:off x="5257006" y="8374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0" name="Straight Arrow Connector 119"/>
          <p:cNvCxnSpPr/>
          <p:nvPr/>
        </p:nvCxnSpPr>
        <p:spPr>
          <a:xfrm rot="5400000">
            <a:off x="5106194" y="9898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1" name="Straight Arrow Connector 120"/>
          <p:cNvCxnSpPr/>
          <p:nvPr/>
        </p:nvCxnSpPr>
        <p:spPr>
          <a:xfrm rot="5400000">
            <a:off x="4953794" y="11422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2" name="Straight Arrow Connector 121"/>
          <p:cNvCxnSpPr/>
          <p:nvPr/>
        </p:nvCxnSpPr>
        <p:spPr>
          <a:xfrm rot="5400000">
            <a:off x="5029994" y="6088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3" name="Straight Arrow Connector 122"/>
          <p:cNvCxnSpPr/>
          <p:nvPr/>
        </p:nvCxnSpPr>
        <p:spPr>
          <a:xfrm rot="5400000">
            <a:off x="4952206" y="7612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4" name="Straight Arrow Connector 123"/>
          <p:cNvCxnSpPr/>
          <p:nvPr/>
        </p:nvCxnSpPr>
        <p:spPr>
          <a:xfrm rot="5400000">
            <a:off x="4801394" y="9136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5" name="Straight Arrow Connector 124"/>
          <p:cNvCxnSpPr/>
          <p:nvPr/>
        </p:nvCxnSpPr>
        <p:spPr>
          <a:xfrm rot="5400000">
            <a:off x="4648994" y="10660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6" name="Straight Arrow Connector 125"/>
          <p:cNvCxnSpPr/>
          <p:nvPr/>
        </p:nvCxnSpPr>
        <p:spPr>
          <a:xfrm rot="5400000">
            <a:off x="4572794" y="5326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7" name="Straight Arrow Connector 126"/>
          <p:cNvCxnSpPr/>
          <p:nvPr/>
        </p:nvCxnSpPr>
        <p:spPr>
          <a:xfrm rot="5400000">
            <a:off x="4495006" y="6850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8" name="Straight Arrow Connector 127"/>
          <p:cNvCxnSpPr/>
          <p:nvPr/>
        </p:nvCxnSpPr>
        <p:spPr>
          <a:xfrm rot="5400000">
            <a:off x="4344194" y="8374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9" name="Straight Arrow Connector 128"/>
          <p:cNvCxnSpPr/>
          <p:nvPr/>
        </p:nvCxnSpPr>
        <p:spPr>
          <a:xfrm rot="5400000">
            <a:off x="4191794" y="9898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0" name="Straight Arrow Connector 129"/>
          <p:cNvCxnSpPr/>
          <p:nvPr/>
        </p:nvCxnSpPr>
        <p:spPr>
          <a:xfrm rot="5400000">
            <a:off x="4266406" y="4564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1" name="Straight Arrow Connector 130"/>
          <p:cNvCxnSpPr/>
          <p:nvPr/>
        </p:nvCxnSpPr>
        <p:spPr>
          <a:xfrm rot="5400000">
            <a:off x="4188618" y="6088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2" name="Straight Arrow Connector 131"/>
          <p:cNvCxnSpPr/>
          <p:nvPr/>
        </p:nvCxnSpPr>
        <p:spPr>
          <a:xfrm rot="5400000">
            <a:off x="4037806" y="7612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3" name="Straight Arrow Connector 132"/>
          <p:cNvCxnSpPr/>
          <p:nvPr/>
        </p:nvCxnSpPr>
        <p:spPr>
          <a:xfrm rot="5400000">
            <a:off x="3885406" y="9136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4" name="Straight Arrow Connector 133"/>
          <p:cNvCxnSpPr/>
          <p:nvPr/>
        </p:nvCxnSpPr>
        <p:spPr>
          <a:xfrm rot="5400000">
            <a:off x="3961606" y="3802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5" name="Straight Arrow Connector 134"/>
          <p:cNvCxnSpPr/>
          <p:nvPr/>
        </p:nvCxnSpPr>
        <p:spPr>
          <a:xfrm rot="5400000">
            <a:off x="3883818" y="5326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6" name="Straight Arrow Connector 135"/>
          <p:cNvCxnSpPr/>
          <p:nvPr/>
        </p:nvCxnSpPr>
        <p:spPr>
          <a:xfrm rot="5400000">
            <a:off x="3733006" y="6850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7" name="Straight Arrow Connector 136"/>
          <p:cNvCxnSpPr/>
          <p:nvPr/>
        </p:nvCxnSpPr>
        <p:spPr>
          <a:xfrm rot="5400000">
            <a:off x="3580606" y="8374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8" name="Straight Arrow Connector 137"/>
          <p:cNvCxnSpPr/>
          <p:nvPr/>
        </p:nvCxnSpPr>
        <p:spPr>
          <a:xfrm rot="5400000">
            <a:off x="3658394" y="3040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9" name="Straight Arrow Connector 138"/>
          <p:cNvCxnSpPr/>
          <p:nvPr/>
        </p:nvCxnSpPr>
        <p:spPr>
          <a:xfrm rot="5400000">
            <a:off x="3580606" y="4564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0" name="Straight Arrow Connector 139"/>
          <p:cNvCxnSpPr/>
          <p:nvPr/>
        </p:nvCxnSpPr>
        <p:spPr>
          <a:xfrm rot="5400000">
            <a:off x="3429794" y="6088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1" name="Straight Arrow Connector 140"/>
          <p:cNvCxnSpPr/>
          <p:nvPr/>
        </p:nvCxnSpPr>
        <p:spPr>
          <a:xfrm rot="5400000">
            <a:off x="3277394" y="7612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2" name="Straight Arrow Connector 141"/>
          <p:cNvCxnSpPr/>
          <p:nvPr/>
        </p:nvCxnSpPr>
        <p:spPr>
          <a:xfrm rot="5400000">
            <a:off x="3353594" y="1516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3" name="Straight Arrow Connector 142"/>
          <p:cNvCxnSpPr/>
          <p:nvPr/>
        </p:nvCxnSpPr>
        <p:spPr>
          <a:xfrm rot="5400000">
            <a:off x="3275806" y="3040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4" name="Straight Arrow Connector 143"/>
          <p:cNvCxnSpPr/>
          <p:nvPr/>
        </p:nvCxnSpPr>
        <p:spPr>
          <a:xfrm rot="5400000">
            <a:off x="3124994" y="4564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5" name="Straight Arrow Connector 144"/>
          <p:cNvCxnSpPr/>
          <p:nvPr/>
        </p:nvCxnSpPr>
        <p:spPr>
          <a:xfrm rot="5400000">
            <a:off x="2972594" y="6088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7" name="Straight Arrow Connector 146"/>
          <p:cNvCxnSpPr/>
          <p:nvPr/>
        </p:nvCxnSpPr>
        <p:spPr>
          <a:xfrm rot="5400000">
            <a:off x="2969418" y="2278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8" name="Straight Arrow Connector 147"/>
          <p:cNvCxnSpPr/>
          <p:nvPr/>
        </p:nvCxnSpPr>
        <p:spPr>
          <a:xfrm rot="5400000">
            <a:off x="2818606" y="3802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9" name="Straight Arrow Connector 148"/>
          <p:cNvCxnSpPr/>
          <p:nvPr/>
        </p:nvCxnSpPr>
        <p:spPr>
          <a:xfrm rot="5400000">
            <a:off x="2666206" y="5326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1" name="Straight Arrow Connector 150"/>
          <p:cNvCxnSpPr/>
          <p:nvPr/>
        </p:nvCxnSpPr>
        <p:spPr>
          <a:xfrm rot="5400000">
            <a:off x="2666206" y="2278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2" name="Straight Arrow Connector 151"/>
          <p:cNvCxnSpPr/>
          <p:nvPr/>
        </p:nvCxnSpPr>
        <p:spPr>
          <a:xfrm rot="5400000">
            <a:off x="2515394" y="3802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3" name="Straight Arrow Connector 152"/>
          <p:cNvCxnSpPr/>
          <p:nvPr/>
        </p:nvCxnSpPr>
        <p:spPr>
          <a:xfrm rot="5400000">
            <a:off x="2362994" y="5326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5" name="Straight Arrow Connector 154"/>
          <p:cNvCxnSpPr/>
          <p:nvPr/>
        </p:nvCxnSpPr>
        <p:spPr>
          <a:xfrm rot="5400000">
            <a:off x="3429794" y="1752600"/>
            <a:ext cx="1066800" cy="1588"/>
          </a:xfrm>
          <a:prstGeom prst="straightConnector1">
            <a:avLst/>
          </a:prstGeom>
          <a:ln w="5715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157" name="Straight Connector 156"/>
          <p:cNvCxnSpPr/>
          <p:nvPr/>
        </p:nvCxnSpPr>
        <p:spPr>
          <a:xfrm rot="10800000" flipV="1">
            <a:off x="4114800" y="1447800"/>
            <a:ext cx="9144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rot="10800000" flipV="1">
            <a:off x="4114800" y="1371600"/>
            <a:ext cx="6858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1" name="Straight Connector 160"/>
          <p:cNvCxnSpPr/>
          <p:nvPr/>
        </p:nvCxnSpPr>
        <p:spPr>
          <a:xfrm>
            <a:off x="2438400" y="762000"/>
            <a:ext cx="137160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a:xfrm>
            <a:off x="2895600" y="838200"/>
            <a:ext cx="990600" cy="685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10800000" flipV="1">
            <a:off x="4114800" y="1295400"/>
            <a:ext cx="3048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a:xfrm rot="16200000" flipH="1">
            <a:off x="3505200" y="990600"/>
            <a:ext cx="304800" cy="3048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a:xfrm rot="875544">
            <a:off x="5673672" y="256826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41" name="Rectangle 40"/>
          <p:cNvSpPr/>
          <p:nvPr/>
        </p:nvSpPr>
        <p:spPr>
          <a:xfrm rot="6684349" flipV="1">
            <a:off x="7492952" y="2828170"/>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40" name="Rectangle 39"/>
          <p:cNvSpPr/>
          <p:nvPr/>
        </p:nvSpPr>
        <p:spPr>
          <a:xfrm rot="2738002" flipV="1">
            <a:off x="6564305" y="3011416"/>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38" name="Rectangle 37"/>
          <p:cNvSpPr/>
          <p:nvPr/>
        </p:nvSpPr>
        <p:spPr>
          <a:xfrm rot="2738002" flipV="1">
            <a:off x="3898008" y="2264843"/>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36" name="Rectangle 35"/>
          <p:cNvSpPr/>
          <p:nvPr/>
        </p:nvSpPr>
        <p:spPr>
          <a:xfrm rot="2738002" flipV="1">
            <a:off x="1154106" y="1532870"/>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37" name="Rectangle 36"/>
          <p:cNvSpPr/>
          <p:nvPr/>
        </p:nvSpPr>
        <p:spPr>
          <a:xfrm rot="6684349" flipV="1">
            <a:off x="2082753" y="1349624"/>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9" name="Rectangle 28"/>
          <p:cNvSpPr/>
          <p:nvPr/>
        </p:nvSpPr>
        <p:spPr>
          <a:xfrm rot="875544">
            <a:off x="5103912" y="214838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28" name="Rectangle 27"/>
          <p:cNvSpPr/>
          <p:nvPr/>
        </p:nvSpPr>
        <p:spPr>
          <a:xfrm rot="875544">
            <a:off x="2366546" y="142370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4" name="Rectangle 3"/>
          <p:cNvSpPr/>
          <p:nvPr/>
        </p:nvSpPr>
        <p:spPr>
          <a:xfrm>
            <a:off x="6074583" y="3505200"/>
            <a:ext cx="76200" cy="2819400"/>
          </a:xfrm>
          <a:prstGeom prst="rect">
            <a:avLst/>
          </a:prstGeom>
          <a:effectLst>
            <a:outerShdw blurRad="40000" dist="23000" dir="5400000" rotWithShape="0">
              <a:srgbClr val="000000">
                <a:alpha val="35000"/>
              </a:srgbClr>
            </a:outerShdw>
            <a:reflection blurRad="6350" stA="50000" endA="300" endPos="38500" dist="508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5" name="Rectangle 4"/>
          <p:cNvSpPr/>
          <p:nvPr/>
        </p:nvSpPr>
        <p:spPr>
          <a:xfrm>
            <a:off x="8436783" y="3048000"/>
            <a:ext cx="76200" cy="2819400"/>
          </a:xfrm>
          <a:prstGeom prst="rect">
            <a:avLst/>
          </a:prstGeom>
          <a:effectLst>
            <a:outerShdw blurRad="40000" dist="23000" dir="5400000" rotWithShape="0">
              <a:srgbClr val="000000">
                <a:alpha val="35000"/>
              </a:srgbClr>
            </a:outerShdw>
            <a:reflection blurRad="6350" stA="50000" endA="300" endPos="38500" dist="508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6" name="Rectangle 5"/>
          <p:cNvSpPr/>
          <p:nvPr/>
        </p:nvSpPr>
        <p:spPr>
          <a:xfrm rot="20922033">
            <a:off x="6046648" y="3182100"/>
            <a:ext cx="2460347" cy="1128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7" name="Rectangle 6"/>
          <p:cNvSpPr/>
          <p:nvPr/>
        </p:nvSpPr>
        <p:spPr>
          <a:xfrm rot="18675165">
            <a:off x="5823238" y="2764567"/>
            <a:ext cx="1721892" cy="111485"/>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8" name="Rectangle 7"/>
          <p:cNvSpPr/>
          <p:nvPr/>
        </p:nvSpPr>
        <p:spPr>
          <a:xfrm rot="2101268">
            <a:off x="7087399" y="2521642"/>
            <a:ext cx="1563077" cy="8862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9" name="Rectangle 8"/>
          <p:cNvSpPr/>
          <p:nvPr/>
        </p:nvSpPr>
        <p:spPr>
          <a:xfrm>
            <a:off x="3386166" y="2795644"/>
            <a:ext cx="76200" cy="2819400"/>
          </a:xfrm>
          <a:prstGeom prst="rect">
            <a:avLst/>
          </a:prstGeom>
          <a:effectLst>
            <a:outerShdw blurRad="40000" dist="23000" dir="5400000" rotWithShape="0">
              <a:srgbClr val="000000">
                <a:alpha val="35000"/>
              </a:srgbClr>
            </a:outerShdw>
            <a:reflection blurRad="6350" stA="50000" endA="300" endPos="38500" dist="508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10" name="Rectangle 9"/>
          <p:cNvSpPr/>
          <p:nvPr/>
        </p:nvSpPr>
        <p:spPr>
          <a:xfrm>
            <a:off x="5748366" y="2338444"/>
            <a:ext cx="76200" cy="2819400"/>
          </a:xfrm>
          <a:prstGeom prst="rect">
            <a:avLst/>
          </a:prstGeom>
          <a:effectLst>
            <a:outerShdw blurRad="40000" dist="23000" dir="5400000" rotWithShape="0">
              <a:srgbClr val="000000">
                <a:alpha val="35000"/>
              </a:srgbClr>
            </a:outerShdw>
            <a:reflection blurRad="6350" stA="50000" endA="300" endPos="38500" dist="508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11" name="Rectangle 10"/>
          <p:cNvSpPr/>
          <p:nvPr/>
        </p:nvSpPr>
        <p:spPr>
          <a:xfrm rot="20922033">
            <a:off x="3358231" y="2472544"/>
            <a:ext cx="2460347" cy="1128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4" name="Rectangle 13"/>
          <p:cNvSpPr/>
          <p:nvPr/>
        </p:nvSpPr>
        <p:spPr>
          <a:xfrm>
            <a:off x="664383" y="2033644"/>
            <a:ext cx="76200" cy="2819400"/>
          </a:xfrm>
          <a:prstGeom prst="rect">
            <a:avLst/>
          </a:prstGeom>
          <a:effectLst>
            <a:outerShdw blurRad="40000" dist="23000" dir="5400000" rotWithShape="0">
              <a:srgbClr val="000000">
                <a:alpha val="35000"/>
              </a:srgbClr>
            </a:outerShdw>
            <a:reflection blurRad="6350" stA="50000" endA="300" endPos="38500" dist="508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15" name="Rectangle 14"/>
          <p:cNvSpPr/>
          <p:nvPr/>
        </p:nvSpPr>
        <p:spPr>
          <a:xfrm>
            <a:off x="3026583" y="1576444"/>
            <a:ext cx="76200" cy="2819400"/>
          </a:xfrm>
          <a:prstGeom prst="rect">
            <a:avLst/>
          </a:prstGeom>
          <a:effectLst>
            <a:outerShdw blurRad="40000" dist="23000" dir="5400000" rotWithShape="0">
              <a:srgbClr val="000000">
                <a:alpha val="35000"/>
              </a:srgbClr>
            </a:outerShdw>
            <a:reflection blurRad="6350" stA="50000" endA="300" endPos="38500" dist="508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16" name="Rectangle 15"/>
          <p:cNvSpPr/>
          <p:nvPr/>
        </p:nvSpPr>
        <p:spPr>
          <a:xfrm rot="20922033">
            <a:off x="636448" y="1710544"/>
            <a:ext cx="2460347" cy="1128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7" name="Rectangle 16"/>
          <p:cNvSpPr/>
          <p:nvPr/>
        </p:nvSpPr>
        <p:spPr>
          <a:xfrm rot="18675165">
            <a:off x="413038" y="1293011"/>
            <a:ext cx="1721892" cy="111485"/>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0" name="Rectangle 19"/>
          <p:cNvSpPr/>
          <p:nvPr/>
        </p:nvSpPr>
        <p:spPr>
          <a:xfrm rot="875544">
            <a:off x="613946" y="233966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21" name="Rectangle 20"/>
          <p:cNvSpPr/>
          <p:nvPr/>
        </p:nvSpPr>
        <p:spPr>
          <a:xfrm rot="875544">
            <a:off x="2970312" y="184358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12" name="Rectangle 11"/>
          <p:cNvSpPr/>
          <p:nvPr/>
        </p:nvSpPr>
        <p:spPr>
          <a:xfrm rot="18675165">
            <a:off x="3134821" y="2055011"/>
            <a:ext cx="1721892" cy="111485"/>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3" name="Rectangle 12"/>
          <p:cNvSpPr/>
          <p:nvPr/>
        </p:nvSpPr>
        <p:spPr>
          <a:xfrm rot="2101268">
            <a:off x="4398982" y="1812086"/>
            <a:ext cx="1563077" cy="8862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8" name="Rectangle 17"/>
          <p:cNvSpPr/>
          <p:nvPr/>
        </p:nvSpPr>
        <p:spPr>
          <a:xfrm rot="2101268">
            <a:off x="1677199" y="1050086"/>
            <a:ext cx="1563077" cy="8862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2" name="Rectangle 21"/>
          <p:cNvSpPr/>
          <p:nvPr/>
        </p:nvSpPr>
        <p:spPr>
          <a:xfrm rot="875544">
            <a:off x="3351312" y="306434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24" name="Rectangle 23"/>
          <p:cNvSpPr/>
          <p:nvPr/>
        </p:nvSpPr>
        <p:spPr>
          <a:xfrm rot="875544">
            <a:off x="1756946" y="96806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25" name="Rectangle 24"/>
          <p:cNvSpPr/>
          <p:nvPr/>
        </p:nvSpPr>
        <p:spPr>
          <a:xfrm rot="875544">
            <a:off x="4494312" y="169274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26" name="Rectangle 25"/>
          <p:cNvSpPr/>
          <p:nvPr/>
        </p:nvSpPr>
        <p:spPr>
          <a:xfrm rot="875544">
            <a:off x="1147346" y="165230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39" name="Rectangle 38"/>
          <p:cNvSpPr/>
          <p:nvPr/>
        </p:nvSpPr>
        <p:spPr>
          <a:xfrm rot="6684349" flipV="1">
            <a:off x="4826655" y="2081597"/>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7" name="Rectangle 26"/>
          <p:cNvSpPr/>
          <p:nvPr/>
        </p:nvSpPr>
        <p:spPr>
          <a:xfrm rot="875544">
            <a:off x="3884712" y="237698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cxnSp>
        <p:nvCxnSpPr>
          <p:cNvPr id="43" name="Straight Connector 42"/>
          <p:cNvCxnSpPr/>
          <p:nvPr/>
        </p:nvCxnSpPr>
        <p:spPr>
          <a:xfrm flipV="1">
            <a:off x="6096000" y="3810000"/>
            <a:ext cx="7620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a:stCxn id="27" idx="3"/>
          </p:cNvCxnSpPr>
          <p:nvPr/>
        </p:nvCxnSpPr>
        <p:spPr>
          <a:xfrm>
            <a:off x="6695024" y="2778780"/>
            <a:ext cx="10576" cy="13360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a:off x="6515100" y="3771900"/>
            <a:ext cx="3810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5677694" y="4076700"/>
            <a:ext cx="838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5905500" y="3924300"/>
            <a:ext cx="3810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6248400" y="3897868"/>
            <a:ext cx="373820" cy="523220"/>
          </a:xfrm>
          <a:prstGeom prst="rect">
            <a:avLst/>
          </a:prstGeom>
          <a:noFill/>
        </p:spPr>
        <p:txBody>
          <a:bodyPr wrap="none" rtlCol="0">
            <a:spAutoFit/>
          </a:bodyPr>
          <a:lstStyle/>
          <a:p>
            <a:r>
              <a:rPr lang="en-US" sz="2800" dirty="0" smtClean="0"/>
              <a:t>p</a:t>
            </a:r>
            <a:endParaRPr lang="en-US" sz="2800" dirty="0"/>
          </a:p>
        </p:txBody>
      </p:sp>
      <p:cxnSp>
        <p:nvCxnSpPr>
          <p:cNvPr id="53" name="Straight Connector 52"/>
          <p:cNvCxnSpPr/>
          <p:nvPr/>
        </p:nvCxnSpPr>
        <p:spPr>
          <a:xfrm>
            <a:off x="3429000" y="3733800"/>
            <a:ext cx="2667000" cy="76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5400000">
            <a:off x="3010694" y="3771106"/>
            <a:ext cx="838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a:off x="5677694" y="4533106"/>
            <a:ext cx="838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238500" y="3695701"/>
            <a:ext cx="3810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5905500" y="4457700"/>
            <a:ext cx="3810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4419600" y="4050268"/>
            <a:ext cx="325730" cy="523220"/>
          </a:xfrm>
          <a:prstGeom prst="rect">
            <a:avLst/>
          </a:prstGeom>
          <a:noFill/>
        </p:spPr>
        <p:txBody>
          <a:bodyPr wrap="none" rtlCol="0">
            <a:spAutoFit/>
          </a:bodyPr>
          <a:lstStyle/>
          <a:p>
            <a:r>
              <a:rPr lang="en-US" sz="2800" dirty="0" smtClean="0"/>
              <a:t>s</a:t>
            </a:r>
            <a:endParaRPr lang="en-US" sz="2800" dirty="0"/>
          </a:p>
        </p:txBody>
      </p:sp>
      <p:sp>
        <p:nvSpPr>
          <p:cNvPr id="60" name="Freeform 59"/>
          <p:cNvSpPr/>
          <p:nvPr/>
        </p:nvSpPr>
        <p:spPr>
          <a:xfrm rot="875544">
            <a:off x="2337423" y="1615895"/>
            <a:ext cx="3254725" cy="824928"/>
          </a:xfrm>
          <a:custGeom>
            <a:avLst/>
            <a:gdLst>
              <a:gd name="connsiteX0" fmla="*/ 0 w 2856382"/>
              <a:gd name="connsiteY0" fmla="*/ 0 h 865745"/>
              <a:gd name="connsiteX1" fmla="*/ 2856382 w 2856382"/>
              <a:gd name="connsiteY1" fmla="*/ 0 h 865745"/>
              <a:gd name="connsiteX2" fmla="*/ 2856382 w 2856382"/>
              <a:gd name="connsiteY2" fmla="*/ 865745 h 865745"/>
              <a:gd name="connsiteX3" fmla="*/ 0 w 2856382"/>
              <a:gd name="connsiteY3" fmla="*/ 865745 h 865745"/>
              <a:gd name="connsiteX4" fmla="*/ 0 w 2856382"/>
              <a:gd name="connsiteY4" fmla="*/ 0 h 865745"/>
              <a:gd name="connsiteX0" fmla="*/ 570322 w 3426704"/>
              <a:gd name="connsiteY0" fmla="*/ 0 h 1064092"/>
              <a:gd name="connsiteX1" fmla="*/ 3426704 w 3426704"/>
              <a:gd name="connsiteY1" fmla="*/ 0 h 1064092"/>
              <a:gd name="connsiteX2" fmla="*/ 3426704 w 3426704"/>
              <a:gd name="connsiteY2" fmla="*/ 865745 h 1064092"/>
              <a:gd name="connsiteX3" fmla="*/ 0 w 3426704"/>
              <a:gd name="connsiteY3" fmla="*/ 1064092 h 1064092"/>
              <a:gd name="connsiteX4" fmla="*/ 570322 w 3426704"/>
              <a:gd name="connsiteY4" fmla="*/ 0 h 1064092"/>
              <a:gd name="connsiteX0" fmla="*/ 570322 w 3426704"/>
              <a:gd name="connsiteY0" fmla="*/ 0 h 1064092"/>
              <a:gd name="connsiteX1" fmla="*/ 3426704 w 3426704"/>
              <a:gd name="connsiteY1" fmla="*/ 0 h 1064092"/>
              <a:gd name="connsiteX2" fmla="*/ 3007276 w 3426704"/>
              <a:gd name="connsiteY2" fmla="*/ 1024396 h 1064092"/>
              <a:gd name="connsiteX3" fmla="*/ 0 w 3426704"/>
              <a:gd name="connsiteY3" fmla="*/ 1064092 h 1064092"/>
              <a:gd name="connsiteX4" fmla="*/ 570322 w 3426704"/>
              <a:gd name="connsiteY4" fmla="*/ 0 h 1064092"/>
              <a:gd name="connsiteX0" fmla="*/ 570322 w 3807323"/>
              <a:gd name="connsiteY0" fmla="*/ 0 h 1064092"/>
              <a:gd name="connsiteX1" fmla="*/ 3807323 w 3807323"/>
              <a:gd name="connsiteY1" fmla="*/ 18216 h 1064092"/>
              <a:gd name="connsiteX2" fmla="*/ 3007276 w 3807323"/>
              <a:gd name="connsiteY2" fmla="*/ 1024396 h 1064092"/>
              <a:gd name="connsiteX3" fmla="*/ 0 w 3807323"/>
              <a:gd name="connsiteY3" fmla="*/ 1064092 h 1064092"/>
              <a:gd name="connsiteX4" fmla="*/ 570322 w 3807323"/>
              <a:gd name="connsiteY4" fmla="*/ 0 h 1064092"/>
              <a:gd name="connsiteX0" fmla="*/ 570322 w 3807323"/>
              <a:gd name="connsiteY0" fmla="*/ 0 h 1064092"/>
              <a:gd name="connsiteX1" fmla="*/ 3807323 w 3807323"/>
              <a:gd name="connsiteY1" fmla="*/ 18216 h 1064092"/>
              <a:gd name="connsiteX2" fmla="*/ 2917848 w 3807323"/>
              <a:gd name="connsiteY2" fmla="*/ 1051312 h 1064092"/>
              <a:gd name="connsiteX3" fmla="*/ 0 w 3807323"/>
              <a:gd name="connsiteY3" fmla="*/ 1064092 h 1064092"/>
              <a:gd name="connsiteX4" fmla="*/ 570322 w 3807323"/>
              <a:gd name="connsiteY4" fmla="*/ 0 h 1064092"/>
              <a:gd name="connsiteX0" fmla="*/ 1050046 w 3807323"/>
              <a:gd name="connsiteY0" fmla="*/ 0 h 1113967"/>
              <a:gd name="connsiteX1" fmla="*/ 3807323 w 3807323"/>
              <a:gd name="connsiteY1" fmla="*/ 68091 h 1113967"/>
              <a:gd name="connsiteX2" fmla="*/ 2917848 w 3807323"/>
              <a:gd name="connsiteY2" fmla="*/ 1101187 h 1113967"/>
              <a:gd name="connsiteX3" fmla="*/ 0 w 3807323"/>
              <a:gd name="connsiteY3" fmla="*/ 1113967 h 1113967"/>
              <a:gd name="connsiteX4" fmla="*/ 1050046 w 3807323"/>
              <a:gd name="connsiteY4" fmla="*/ 0 h 1113967"/>
              <a:gd name="connsiteX0" fmla="*/ 1050046 w 3807323"/>
              <a:gd name="connsiteY0" fmla="*/ 0 h 1113967"/>
              <a:gd name="connsiteX1" fmla="*/ 3807323 w 3807323"/>
              <a:gd name="connsiteY1" fmla="*/ 68091 h 1113967"/>
              <a:gd name="connsiteX2" fmla="*/ 3329726 w 3807323"/>
              <a:gd name="connsiteY2" fmla="*/ 590466 h 1113967"/>
              <a:gd name="connsiteX3" fmla="*/ 0 w 3807323"/>
              <a:gd name="connsiteY3" fmla="*/ 1113967 h 1113967"/>
              <a:gd name="connsiteX4" fmla="*/ 1050046 w 3807323"/>
              <a:gd name="connsiteY4" fmla="*/ 0 h 1113967"/>
              <a:gd name="connsiteX0" fmla="*/ 495879 w 3253156"/>
              <a:gd name="connsiteY0" fmla="*/ 0 h 590466"/>
              <a:gd name="connsiteX1" fmla="*/ 3253156 w 3253156"/>
              <a:gd name="connsiteY1" fmla="*/ 68091 h 590466"/>
              <a:gd name="connsiteX2" fmla="*/ 2775559 w 3253156"/>
              <a:gd name="connsiteY2" fmla="*/ 590466 h 590466"/>
              <a:gd name="connsiteX3" fmla="*/ 0 w 3253156"/>
              <a:gd name="connsiteY3" fmla="*/ 584049 h 590466"/>
              <a:gd name="connsiteX4" fmla="*/ 495879 w 3253156"/>
              <a:gd name="connsiteY4" fmla="*/ 0 h 590466"/>
              <a:gd name="connsiteX0" fmla="*/ 495879 w 3151868"/>
              <a:gd name="connsiteY0" fmla="*/ 0 h 590466"/>
              <a:gd name="connsiteX1" fmla="*/ 3151868 w 3151868"/>
              <a:gd name="connsiteY1" fmla="*/ 159632 h 590466"/>
              <a:gd name="connsiteX2" fmla="*/ 2775559 w 3151868"/>
              <a:gd name="connsiteY2" fmla="*/ 590466 h 590466"/>
              <a:gd name="connsiteX3" fmla="*/ 0 w 3151868"/>
              <a:gd name="connsiteY3" fmla="*/ 584049 h 590466"/>
              <a:gd name="connsiteX4" fmla="*/ 495879 w 3151868"/>
              <a:gd name="connsiteY4" fmla="*/ 0 h 590466"/>
              <a:gd name="connsiteX0" fmla="*/ 290978 w 3151868"/>
              <a:gd name="connsiteY0" fmla="*/ 18235 h 430834"/>
              <a:gd name="connsiteX1" fmla="*/ 3151868 w 3151868"/>
              <a:gd name="connsiteY1" fmla="*/ 0 h 430834"/>
              <a:gd name="connsiteX2" fmla="*/ 2775559 w 3151868"/>
              <a:gd name="connsiteY2" fmla="*/ 430834 h 430834"/>
              <a:gd name="connsiteX3" fmla="*/ 0 w 3151868"/>
              <a:gd name="connsiteY3" fmla="*/ 424417 h 430834"/>
              <a:gd name="connsiteX4" fmla="*/ 290978 w 3151868"/>
              <a:gd name="connsiteY4" fmla="*/ 18235 h 430834"/>
              <a:gd name="connsiteX0" fmla="*/ 437021 w 3297911"/>
              <a:gd name="connsiteY0" fmla="*/ 18235 h 430834"/>
              <a:gd name="connsiteX1" fmla="*/ 3297911 w 3297911"/>
              <a:gd name="connsiteY1" fmla="*/ 0 h 430834"/>
              <a:gd name="connsiteX2" fmla="*/ 2921602 w 3297911"/>
              <a:gd name="connsiteY2" fmla="*/ 430834 h 430834"/>
              <a:gd name="connsiteX3" fmla="*/ 0 w 3297911"/>
              <a:gd name="connsiteY3" fmla="*/ 410031 h 430834"/>
              <a:gd name="connsiteX4" fmla="*/ 437021 w 3297911"/>
              <a:gd name="connsiteY4" fmla="*/ 18235 h 430834"/>
              <a:gd name="connsiteX0" fmla="*/ 387506 w 3297911"/>
              <a:gd name="connsiteY0" fmla="*/ 22853 h 430834"/>
              <a:gd name="connsiteX1" fmla="*/ 3297911 w 3297911"/>
              <a:gd name="connsiteY1" fmla="*/ 0 h 430834"/>
              <a:gd name="connsiteX2" fmla="*/ 2921602 w 3297911"/>
              <a:gd name="connsiteY2" fmla="*/ 430834 h 430834"/>
              <a:gd name="connsiteX3" fmla="*/ 0 w 3297911"/>
              <a:gd name="connsiteY3" fmla="*/ 410031 h 430834"/>
              <a:gd name="connsiteX4" fmla="*/ 387506 w 3297911"/>
              <a:gd name="connsiteY4" fmla="*/ 22853 h 4308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7911" h="430834">
                <a:moveTo>
                  <a:pt x="387506" y="22853"/>
                </a:moveTo>
                <a:lnTo>
                  <a:pt x="3297911" y="0"/>
                </a:lnTo>
                <a:lnTo>
                  <a:pt x="2921602" y="430834"/>
                </a:lnTo>
                <a:lnTo>
                  <a:pt x="0" y="410031"/>
                </a:lnTo>
                <a:lnTo>
                  <a:pt x="387506" y="22853"/>
                </a:lnTo>
                <a:close/>
              </a:path>
            </a:pathLst>
          </a:cu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cxnSp>
        <p:nvCxnSpPr>
          <p:cNvPr id="61" name="Straight Connector 60"/>
          <p:cNvCxnSpPr/>
          <p:nvPr/>
        </p:nvCxnSpPr>
        <p:spPr>
          <a:xfrm>
            <a:off x="2286000" y="2133600"/>
            <a:ext cx="2819400" cy="76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5400000">
            <a:off x="1867694" y="2170906"/>
            <a:ext cx="838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87094" y="2932906"/>
            <a:ext cx="838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5400000">
            <a:off x="2095500" y="2095500"/>
            <a:ext cx="3810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4914900" y="2857500"/>
            <a:ext cx="3810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3027070" y="2209800"/>
            <a:ext cx="325730" cy="523220"/>
          </a:xfrm>
          <a:prstGeom prst="rect">
            <a:avLst/>
          </a:prstGeom>
          <a:noFill/>
        </p:spPr>
        <p:txBody>
          <a:bodyPr wrap="none" rtlCol="0">
            <a:spAutoFit/>
          </a:bodyPr>
          <a:lstStyle/>
          <a:p>
            <a:r>
              <a:rPr lang="en-US" sz="2800" dirty="0" smtClean="0"/>
              <a:t>s</a:t>
            </a:r>
            <a:endParaRPr lang="en-US" sz="2800" dirty="0"/>
          </a:p>
        </p:txBody>
      </p:sp>
      <p:cxnSp>
        <p:nvCxnSpPr>
          <p:cNvPr id="69" name="Straight Connector 68"/>
          <p:cNvCxnSpPr/>
          <p:nvPr/>
        </p:nvCxnSpPr>
        <p:spPr>
          <a:xfrm>
            <a:off x="5628224" y="1828800"/>
            <a:ext cx="10576" cy="13360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flipV="1">
            <a:off x="5105400" y="2743200"/>
            <a:ext cx="7620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5400000">
            <a:off x="5448300" y="2705100"/>
            <a:ext cx="3810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5257800" y="2667000"/>
            <a:ext cx="373820" cy="523220"/>
          </a:xfrm>
          <a:prstGeom prst="rect">
            <a:avLst/>
          </a:prstGeom>
          <a:noFill/>
        </p:spPr>
        <p:txBody>
          <a:bodyPr wrap="none" rtlCol="0">
            <a:spAutoFit/>
          </a:bodyPr>
          <a:lstStyle/>
          <a:p>
            <a:r>
              <a:rPr lang="en-US" sz="2800" dirty="0" smtClean="0"/>
              <a:t>p</a:t>
            </a:r>
            <a:endParaRPr lang="en-US" sz="2800" dirty="0"/>
          </a:p>
        </p:txBody>
      </p:sp>
      <p:cxnSp>
        <p:nvCxnSpPr>
          <p:cNvPr id="59" name="Straight Arrow Connector 58"/>
          <p:cNvCxnSpPr/>
          <p:nvPr/>
        </p:nvCxnSpPr>
        <p:spPr>
          <a:xfrm rot="5400000">
            <a:off x="2439194" y="1751806"/>
            <a:ext cx="1981200" cy="1588"/>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67" name="TextBox 66"/>
          <p:cNvSpPr txBox="1"/>
          <p:nvPr/>
        </p:nvSpPr>
        <p:spPr>
          <a:xfrm>
            <a:off x="3429000" y="152400"/>
            <a:ext cx="3944413" cy="707886"/>
          </a:xfrm>
          <a:prstGeom prst="rect">
            <a:avLst/>
          </a:prstGeom>
          <a:noFill/>
        </p:spPr>
        <p:txBody>
          <a:bodyPr wrap="none" rtlCol="0">
            <a:spAutoFit/>
          </a:bodyPr>
          <a:lstStyle/>
          <a:p>
            <a:r>
              <a:rPr lang="en-US" sz="2000" dirty="0" smtClean="0"/>
              <a:t>How much area is contributing load </a:t>
            </a:r>
          </a:p>
          <a:p>
            <a:r>
              <a:rPr lang="en-US" sz="2000" dirty="0" smtClean="0"/>
              <a:t>here as point load</a:t>
            </a:r>
            <a:endParaRPr lang="en-US" sz="20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273206" y="6048057"/>
            <a:ext cx="4660994" cy="124143"/>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34" name="Rectangle 33"/>
          <p:cNvSpPr/>
          <p:nvPr/>
        </p:nvSpPr>
        <p:spPr>
          <a:xfrm>
            <a:off x="2286000" y="3076257"/>
            <a:ext cx="4660994" cy="124143"/>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35" name="Rectangle 34"/>
          <p:cNvSpPr/>
          <p:nvPr/>
        </p:nvSpPr>
        <p:spPr>
          <a:xfrm>
            <a:off x="2286000" y="152400"/>
            <a:ext cx="4660994" cy="124143"/>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0" name="Rectangle 19"/>
          <p:cNvSpPr/>
          <p:nvPr/>
        </p:nvSpPr>
        <p:spPr>
          <a:xfrm rot="5400000">
            <a:off x="834326" y="4568126"/>
            <a:ext cx="2971800"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42" name="Rectangle 41"/>
          <p:cNvSpPr/>
          <p:nvPr/>
        </p:nvSpPr>
        <p:spPr>
          <a:xfrm rot="5400000">
            <a:off x="5406325" y="4568126"/>
            <a:ext cx="2971800"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43" name="Rectangle 42"/>
          <p:cNvSpPr/>
          <p:nvPr/>
        </p:nvSpPr>
        <p:spPr>
          <a:xfrm rot="5400000">
            <a:off x="1977326" y="4568126"/>
            <a:ext cx="2971800"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44" name="Rectangle 43"/>
          <p:cNvSpPr/>
          <p:nvPr/>
        </p:nvSpPr>
        <p:spPr>
          <a:xfrm rot="5400000">
            <a:off x="3120326" y="4568126"/>
            <a:ext cx="2971800"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45" name="Rectangle 44"/>
          <p:cNvSpPr/>
          <p:nvPr/>
        </p:nvSpPr>
        <p:spPr>
          <a:xfrm rot="5400000">
            <a:off x="3120326" y="4568126"/>
            <a:ext cx="2971800"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46" name="Rectangle 45"/>
          <p:cNvSpPr/>
          <p:nvPr/>
        </p:nvSpPr>
        <p:spPr>
          <a:xfrm rot="5400000">
            <a:off x="4263326" y="4568126"/>
            <a:ext cx="2971800"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47" name="Rectangle 46"/>
          <p:cNvSpPr/>
          <p:nvPr/>
        </p:nvSpPr>
        <p:spPr>
          <a:xfrm rot="5400000">
            <a:off x="842074" y="1596326"/>
            <a:ext cx="2971800"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48" name="Rectangle 47"/>
          <p:cNvSpPr/>
          <p:nvPr/>
        </p:nvSpPr>
        <p:spPr>
          <a:xfrm rot="5400000">
            <a:off x="5414073" y="1596326"/>
            <a:ext cx="2971800"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49" name="Rectangle 48"/>
          <p:cNvSpPr/>
          <p:nvPr/>
        </p:nvSpPr>
        <p:spPr>
          <a:xfrm rot="5400000">
            <a:off x="1985074" y="1596326"/>
            <a:ext cx="2971800"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50" name="Rectangle 49"/>
          <p:cNvSpPr/>
          <p:nvPr/>
        </p:nvSpPr>
        <p:spPr>
          <a:xfrm rot="5400000">
            <a:off x="3128074" y="1596326"/>
            <a:ext cx="2971800"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51" name="Rectangle 50"/>
          <p:cNvSpPr/>
          <p:nvPr/>
        </p:nvSpPr>
        <p:spPr>
          <a:xfrm rot="5400000">
            <a:off x="4271074" y="1596326"/>
            <a:ext cx="2971800"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cxnSp>
        <p:nvCxnSpPr>
          <p:cNvPr id="53" name="Straight Connector 52"/>
          <p:cNvCxnSpPr/>
          <p:nvPr/>
        </p:nvCxnSpPr>
        <p:spPr>
          <a:xfrm rot="5400000">
            <a:off x="402724" y="3124200"/>
            <a:ext cx="3047206"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1697330" y="1600200"/>
            <a:ext cx="457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1697330" y="4648200"/>
            <a:ext cx="457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1773530" y="1524000"/>
            <a:ext cx="3048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5400000">
            <a:off x="1773530" y="4572000"/>
            <a:ext cx="3048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1600200" y="2895600"/>
            <a:ext cx="325730" cy="523220"/>
          </a:xfrm>
          <a:prstGeom prst="rect">
            <a:avLst/>
          </a:prstGeom>
          <a:noFill/>
        </p:spPr>
        <p:txBody>
          <a:bodyPr wrap="none" rtlCol="0">
            <a:spAutoFit/>
          </a:bodyPr>
          <a:lstStyle/>
          <a:p>
            <a:r>
              <a:rPr lang="en-US" sz="2800" dirty="0" smtClean="0"/>
              <a:t>s</a:t>
            </a:r>
            <a:endParaRPr lang="en-US" sz="2800" dirty="0"/>
          </a:p>
        </p:txBody>
      </p:sp>
      <p:cxnSp>
        <p:nvCxnSpPr>
          <p:cNvPr id="68" name="Straight Connector 67"/>
          <p:cNvCxnSpPr/>
          <p:nvPr/>
        </p:nvCxnSpPr>
        <p:spPr>
          <a:xfrm>
            <a:off x="2286000" y="1219200"/>
            <a:ext cx="609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2058194" y="1209020"/>
            <a:ext cx="457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5400000">
            <a:off x="2666206" y="1208226"/>
            <a:ext cx="457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2286000" y="762000"/>
            <a:ext cx="696024" cy="523220"/>
          </a:xfrm>
          <a:prstGeom prst="rect">
            <a:avLst/>
          </a:prstGeom>
          <a:noFill/>
        </p:spPr>
        <p:txBody>
          <a:bodyPr wrap="none" rtlCol="0">
            <a:spAutoFit/>
          </a:bodyPr>
          <a:lstStyle/>
          <a:p>
            <a:r>
              <a:rPr lang="en-US" sz="2800" dirty="0" smtClean="0"/>
              <a:t>p/2</a:t>
            </a:r>
            <a:endParaRPr lang="en-US" sz="2800" dirty="0"/>
          </a:p>
        </p:txBody>
      </p:sp>
      <p:sp>
        <p:nvSpPr>
          <p:cNvPr id="74" name="Rectangle 73"/>
          <p:cNvSpPr/>
          <p:nvPr/>
        </p:nvSpPr>
        <p:spPr>
          <a:xfrm>
            <a:off x="2286000" y="1600200"/>
            <a:ext cx="609600" cy="3048000"/>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a:xfrm rot="875544">
            <a:off x="5673672" y="256826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41" name="Rectangle 40"/>
          <p:cNvSpPr/>
          <p:nvPr/>
        </p:nvSpPr>
        <p:spPr>
          <a:xfrm rot="6684349" flipV="1">
            <a:off x="7492952" y="2828170"/>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40" name="Rectangle 39"/>
          <p:cNvSpPr/>
          <p:nvPr/>
        </p:nvSpPr>
        <p:spPr>
          <a:xfrm rot="2738002" flipV="1">
            <a:off x="6564305" y="3011416"/>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38" name="Rectangle 37"/>
          <p:cNvSpPr/>
          <p:nvPr/>
        </p:nvSpPr>
        <p:spPr>
          <a:xfrm rot="2738002" flipV="1">
            <a:off x="3898008" y="2264843"/>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36" name="Rectangle 35"/>
          <p:cNvSpPr/>
          <p:nvPr/>
        </p:nvSpPr>
        <p:spPr>
          <a:xfrm rot="2738002" flipV="1">
            <a:off x="1154106" y="1532870"/>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37" name="Rectangle 36"/>
          <p:cNvSpPr/>
          <p:nvPr/>
        </p:nvSpPr>
        <p:spPr>
          <a:xfrm rot="6684349" flipV="1">
            <a:off x="2082753" y="1349624"/>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9" name="Rectangle 28"/>
          <p:cNvSpPr/>
          <p:nvPr/>
        </p:nvSpPr>
        <p:spPr>
          <a:xfrm rot="875544">
            <a:off x="5103912" y="214838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28" name="Rectangle 27"/>
          <p:cNvSpPr/>
          <p:nvPr/>
        </p:nvSpPr>
        <p:spPr>
          <a:xfrm rot="875544">
            <a:off x="2366546" y="142370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4" name="Rectangle 3"/>
          <p:cNvSpPr/>
          <p:nvPr/>
        </p:nvSpPr>
        <p:spPr>
          <a:xfrm>
            <a:off x="6074583" y="3505200"/>
            <a:ext cx="76200" cy="2819400"/>
          </a:xfrm>
          <a:prstGeom prst="rect">
            <a:avLst/>
          </a:prstGeom>
          <a:effectLst>
            <a:outerShdw blurRad="40000" dist="23000" dir="5400000" rotWithShape="0">
              <a:srgbClr val="000000">
                <a:alpha val="35000"/>
              </a:srgbClr>
            </a:outerShdw>
            <a:reflection blurRad="6350" stA="50000" endA="300" endPos="38500" dist="508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5" name="Rectangle 4"/>
          <p:cNvSpPr/>
          <p:nvPr/>
        </p:nvSpPr>
        <p:spPr>
          <a:xfrm>
            <a:off x="8436783" y="3048000"/>
            <a:ext cx="76200" cy="2819400"/>
          </a:xfrm>
          <a:prstGeom prst="rect">
            <a:avLst/>
          </a:prstGeom>
          <a:effectLst>
            <a:outerShdw blurRad="40000" dist="23000" dir="5400000" rotWithShape="0">
              <a:srgbClr val="000000">
                <a:alpha val="35000"/>
              </a:srgbClr>
            </a:outerShdw>
            <a:reflection blurRad="6350" stA="50000" endA="300" endPos="38500" dist="508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6" name="Rectangle 5"/>
          <p:cNvSpPr/>
          <p:nvPr/>
        </p:nvSpPr>
        <p:spPr>
          <a:xfrm rot="20922033">
            <a:off x="6046648" y="3182100"/>
            <a:ext cx="2460347" cy="1128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7" name="Rectangle 6"/>
          <p:cNvSpPr/>
          <p:nvPr/>
        </p:nvSpPr>
        <p:spPr>
          <a:xfrm rot="18675165">
            <a:off x="5823238" y="2764567"/>
            <a:ext cx="1721892" cy="111485"/>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8" name="Rectangle 7"/>
          <p:cNvSpPr/>
          <p:nvPr/>
        </p:nvSpPr>
        <p:spPr>
          <a:xfrm rot="2101268">
            <a:off x="7087399" y="2521642"/>
            <a:ext cx="1563077" cy="8862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9" name="Rectangle 8"/>
          <p:cNvSpPr/>
          <p:nvPr/>
        </p:nvSpPr>
        <p:spPr>
          <a:xfrm>
            <a:off x="3386166" y="2795644"/>
            <a:ext cx="76200" cy="2819400"/>
          </a:xfrm>
          <a:prstGeom prst="rect">
            <a:avLst/>
          </a:prstGeom>
          <a:effectLst>
            <a:outerShdw blurRad="40000" dist="23000" dir="5400000" rotWithShape="0">
              <a:srgbClr val="000000">
                <a:alpha val="35000"/>
              </a:srgbClr>
            </a:outerShdw>
            <a:reflection blurRad="6350" stA="50000" endA="300" endPos="38500" dist="508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10" name="Rectangle 9"/>
          <p:cNvSpPr/>
          <p:nvPr/>
        </p:nvSpPr>
        <p:spPr>
          <a:xfrm>
            <a:off x="5748366" y="2338444"/>
            <a:ext cx="76200" cy="2819400"/>
          </a:xfrm>
          <a:prstGeom prst="rect">
            <a:avLst/>
          </a:prstGeom>
          <a:effectLst>
            <a:outerShdw blurRad="40000" dist="23000" dir="5400000" rotWithShape="0">
              <a:srgbClr val="000000">
                <a:alpha val="35000"/>
              </a:srgbClr>
            </a:outerShdw>
            <a:reflection blurRad="6350" stA="50000" endA="300" endPos="38500" dist="508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11" name="Rectangle 10"/>
          <p:cNvSpPr/>
          <p:nvPr/>
        </p:nvSpPr>
        <p:spPr>
          <a:xfrm rot="20922033">
            <a:off x="3358231" y="2472544"/>
            <a:ext cx="2460347" cy="1128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4" name="Rectangle 13"/>
          <p:cNvSpPr/>
          <p:nvPr/>
        </p:nvSpPr>
        <p:spPr>
          <a:xfrm>
            <a:off x="664383" y="2033644"/>
            <a:ext cx="76200" cy="2819400"/>
          </a:xfrm>
          <a:prstGeom prst="rect">
            <a:avLst/>
          </a:prstGeom>
          <a:effectLst>
            <a:outerShdw blurRad="40000" dist="23000" dir="5400000" rotWithShape="0">
              <a:srgbClr val="000000">
                <a:alpha val="35000"/>
              </a:srgbClr>
            </a:outerShdw>
            <a:reflection blurRad="6350" stA="50000" endA="300" endPos="38500" dist="508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15" name="Rectangle 14"/>
          <p:cNvSpPr/>
          <p:nvPr/>
        </p:nvSpPr>
        <p:spPr>
          <a:xfrm>
            <a:off x="3026583" y="1576444"/>
            <a:ext cx="76200" cy="2819400"/>
          </a:xfrm>
          <a:prstGeom prst="rect">
            <a:avLst/>
          </a:prstGeom>
          <a:effectLst>
            <a:outerShdw blurRad="40000" dist="23000" dir="5400000" rotWithShape="0">
              <a:srgbClr val="000000">
                <a:alpha val="35000"/>
              </a:srgbClr>
            </a:outerShdw>
            <a:reflection blurRad="6350" stA="50000" endA="300" endPos="38500" dist="508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16" name="Rectangle 15"/>
          <p:cNvSpPr/>
          <p:nvPr/>
        </p:nvSpPr>
        <p:spPr>
          <a:xfrm rot="20922033">
            <a:off x="636448" y="1710544"/>
            <a:ext cx="2460347" cy="1128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7" name="Rectangle 16"/>
          <p:cNvSpPr/>
          <p:nvPr/>
        </p:nvSpPr>
        <p:spPr>
          <a:xfrm rot="18675165">
            <a:off x="413038" y="1293011"/>
            <a:ext cx="1721892" cy="111485"/>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0" name="Rectangle 19"/>
          <p:cNvSpPr/>
          <p:nvPr/>
        </p:nvSpPr>
        <p:spPr>
          <a:xfrm rot="875544">
            <a:off x="613946" y="233966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21" name="Rectangle 20"/>
          <p:cNvSpPr/>
          <p:nvPr/>
        </p:nvSpPr>
        <p:spPr>
          <a:xfrm rot="875544">
            <a:off x="2970312" y="184358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12" name="Rectangle 11"/>
          <p:cNvSpPr/>
          <p:nvPr/>
        </p:nvSpPr>
        <p:spPr>
          <a:xfrm rot="18675165">
            <a:off x="3134821" y="2055011"/>
            <a:ext cx="1721892" cy="111485"/>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3" name="Rectangle 12"/>
          <p:cNvSpPr/>
          <p:nvPr/>
        </p:nvSpPr>
        <p:spPr>
          <a:xfrm rot="2101268">
            <a:off x="4398982" y="1812086"/>
            <a:ext cx="1563077" cy="8862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8" name="Rectangle 17"/>
          <p:cNvSpPr/>
          <p:nvPr/>
        </p:nvSpPr>
        <p:spPr>
          <a:xfrm rot="2101268">
            <a:off x="1677199" y="1050086"/>
            <a:ext cx="1563077" cy="8862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2" name="Rectangle 21"/>
          <p:cNvSpPr/>
          <p:nvPr/>
        </p:nvSpPr>
        <p:spPr>
          <a:xfrm rot="875544">
            <a:off x="3351312" y="306434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24" name="Rectangle 23"/>
          <p:cNvSpPr/>
          <p:nvPr/>
        </p:nvSpPr>
        <p:spPr>
          <a:xfrm rot="875544">
            <a:off x="1756946" y="96806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25" name="Rectangle 24"/>
          <p:cNvSpPr/>
          <p:nvPr/>
        </p:nvSpPr>
        <p:spPr>
          <a:xfrm rot="875544">
            <a:off x="4494312" y="169274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26" name="Rectangle 25"/>
          <p:cNvSpPr/>
          <p:nvPr/>
        </p:nvSpPr>
        <p:spPr>
          <a:xfrm rot="875544">
            <a:off x="1147346" y="165230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39" name="Rectangle 38"/>
          <p:cNvSpPr/>
          <p:nvPr/>
        </p:nvSpPr>
        <p:spPr>
          <a:xfrm rot="6684349" flipV="1">
            <a:off x="4826655" y="2081597"/>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7" name="Rectangle 26"/>
          <p:cNvSpPr/>
          <p:nvPr/>
        </p:nvSpPr>
        <p:spPr>
          <a:xfrm rot="875544">
            <a:off x="3884712" y="237698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42" name="Freeform 41"/>
          <p:cNvSpPr/>
          <p:nvPr/>
        </p:nvSpPr>
        <p:spPr>
          <a:xfrm rot="875544">
            <a:off x="1991664" y="2348596"/>
            <a:ext cx="3183568" cy="458157"/>
          </a:xfrm>
          <a:custGeom>
            <a:avLst/>
            <a:gdLst>
              <a:gd name="connsiteX0" fmla="*/ 0 w 2856382"/>
              <a:gd name="connsiteY0" fmla="*/ 0 h 865745"/>
              <a:gd name="connsiteX1" fmla="*/ 2856382 w 2856382"/>
              <a:gd name="connsiteY1" fmla="*/ 0 h 865745"/>
              <a:gd name="connsiteX2" fmla="*/ 2856382 w 2856382"/>
              <a:gd name="connsiteY2" fmla="*/ 865745 h 865745"/>
              <a:gd name="connsiteX3" fmla="*/ 0 w 2856382"/>
              <a:gd name="connsiteY3" fmla="*/ 865745 h 865745"/>
              <a:gd name="connsiteX4" fmla="*/ 0 w 2856382"/>
              <a:gd name="connsiteY4" fmla="*/ 0 h 865745"/>
              <a:gd name="connsiteX0" fmla="*/ 570322 w 3426704"/>
              <a:gd name="connsiteY0" fmla="*/ 0 h 1064092"/>
              <a:gd name="connsiteX1" fmla="*/ 3426704 w 3426704"/>
              <a:gd name="connsiteY1" fmla="*/ 0 h 1064092"/>
              <a:gd name="connsiteX2" fmla="*/ 3426704 w 3426704"/>
              <a:gd name="connsiteY2" fmla="*/ 865745 h 1064092"/>
              <a:gd name="connsiteX3" fmla="*/ 0 w 3426704"/>
              <a:gd name="connsiteY3" fmla="*/ 1064092 h 1064092"/>
              <a:gd name="connsiteX4" fmla="*/ 570322 w 3426704"/>
              <a:gd name="connsiteY4" fmla="*/ 0 h 1064092"/>
              <a:gd name="connsiteX0" fmla="*/ 570322 w 3426704"/>
              <a:gd name="connsiteY0" fmla="*/ 0 h 1064092"/>
              <a:gd name="connsiteX1" fmla="*/ 3426704 w 3426704"/>
              <a:gd name="connsiteY1" fmla="*/ 0 h 1064092"/>
              <a:gd name="connsiteX2" fmla="*/ 3007276 w 3426704"/>
              <a:gd name="connsiteY2" fmla="*/ 1024396 h 1064092"/>
              <a:gd name="connsiteX3" fmla="*/ 0 w 3426704"/>
              <a:gd name="connsiteY3" fmla="*/ 1064092 h 1064092"/>
              <a:gd name="connsiteX4" fmla="*/ 570322 w 3426704"/>
              <a:gd name="connsiteY4" fmla="*/ 0 h 1064092"/>
              <a:gd name="connsiteX0" fmla="*/ 570322 w 3807323"/>
              <a:gd name="connsiteY0" fmla="*/ 0 h 1064092"/>
              <a:gd name="connsiteX1" fmla="*/ 3807323 w 3807323"/>
              <a:gd name="connsiteY1" fmla="*/ 18216 h 1064092"/>
              <a:gd name="connsiteX2" fmla="*/ 3007276 w 3807323"/>
              <a:gd name="connsiteY2" fmla="*/ 1024396 h 1064092"/>
              <a:gd name="connsiteX3" fmla="*/ 0 w 3807323"/>
              <a:gd name="connsiteY3" fmla="*/ 1064092 h 1064092"/>
              <a:gd name="connsiteX4" fmla="*/ 570322 w 3807323"/>
              <a:gd name="connsiteY4" fmla="*/ 0 h 1064092"/>
              <a:gd name="connsiteX0" fmla="*/ 570322 w 3807323"/>
              <a:gd name="connsiteY0" fmla="*/ 0 h 1064092"/>
              <a:gd name="connsiteX1" fmla="*/ 3807323 w 3807323"/>
              <a:gd name="connsiteY1" fmla="*/ 18216 h 1064092"/>
              <a:gd name="connsiteX2" fmla="*/ 2917848 w 3807323"/>
              <a:gd name="connsiteY2" fmla="*/ 1051312 h 1064092"/>
              <a:gd name="connsiteX3" fmla="*/ 0 w 3807323"/>
              <a:gd name="connsiteY3" fmla="*/ 1064092 h 1064092"/>
              <a:gd name="connsiteX4" fmla="*/ 570322 w 3807323"/>
              <a:gd name="connsiteY4" fmla="*/ 0 h 1064092"/>
              <a:gd name="connsiteX0" fmla="*/ 1050046 w 3807323"/>
              <a:gd name="connsiteY0" fmla="*/ 0 h 1113967"/>
              <a:gd name="connsiteX1" fmla="*/ 3807323 w 3807323"/>
              <a:gd name="connsiteY1" fmla="*/ 68091 h 1113967"/>
              <a:gd name="connsiteX2" fmla="*/ 2917848 w 3807323"/>
              <a:gd name="connsiteY2" fmla="*/ 1101187 h 1113967"/>
              <a:gd name="connsiteX3" fmla="*/ 0 w 3807323"/>
              <a:gd name="connsiteY3" fmla="*/ 1113967 h 1113967"/>
              <a:gd name="connsiteX4" fmla="*/ 1050046 w 3807323"/>
              <a:gd name="connsiteY4" fmla="*/ 0 h 1113967"/>
              <a:gd name="connsiteX0" fmla="*/ 1050046 w 3807323"/>
              <a:gd name="connsiteY0" fmla="*/ 0 h 1113967"/>
              <a:gd name="connsiteX1" fmla="*/ 3807323 w 3807323"/>
              <a:gd name="connsiteY1" fmla="*/ 68091 h 1113967"/>
              <a:gd name="connsiteX2" fmla="*/ 3329726 w 3807323"/>
              <a:gd name="connsiteY2" fmla="*/ 590466 h 1113967"/>
              <a:gd name="connsiteX3" fmla="*/ 0 w 3807323"/>
              <a:gd name="connsiteY3" fmla="*/ 1113967 h 1113967"/>
              <a:gd name="connsiteX4" fmla="*/ 1050046 w 3807323"/>
              <a:gd name="connsiteY4" fmla="*/ 0 h 1113967"/>
              <a:gd name="connsiteX0" fmla="*/ 495879 w 3253156"/>
              <a:gd name="connsiteY0" fmla="*/ 0 h 590466"/>
              <a:gd name="connsiteX1" fmla="*/ 3253156 w 3253156"/>
              <a:gd name="connsiteY1" fmla="*/ 68091 h 590466"/>
              <a:gd name="connsiteX2" fmla="*/ 2775559 w 3253156"/>
              <a:gd name="connsiteY2" fmla="*/ 590466 h 590466"/>
              <a:gd name="connsiteX3" fmla="*/ 0 w 3253156"/>
              <a:gd name="connsiteY3" fmla="*/ 584049 h 590466"/>
              <a:gd name="connsiteX4" fmla="*/ 495879 w 3253156"/>
              <a:gd name="connsiteY4" fmla="*/ 0 h 590466"/>
              <a:gd name="connsiteX0" fmla="*/ 495879 w 3151868"/>
              <a:gd name="connsiteY0" fmla="*/ 0 h 590466"/>
              <a:gd name="connsiteX1" fmla="*/ 3151868 w 3151868"/>
              <a:gd name="connsiteY1" fmla="*/ 159632 h 590466"/>
              <a:gd name="connsiteX2" fmla="*/ 2775559 w 3151868"/>
              <a:gd name="connsiteY2" fmla="*/ 590466 h 590466"/>
              <a:gd name="connsiteX3" fmla="*/ 0 w 3151868"/>
              <a:gd name="connsiteY3" fmla="*/ 584049 h 590466"/>
              <a:gd name="connsiteX4" fmla="*/ 495879 w 3151868"/>
              <a:gd name="connsiteY4" fmla="*/ 0 h 590466"/>
              <a:gd name="connsiteX0" fmla="*/ 290978 w 3151868"/>
              <a:gd name="connsiteY0" fmla="*/ 18235 h 430834"/>
              <a:gd name="connsiteX1" fmla="*/ 3151868 w 3151868"/>
              <a:gd name="connsiteY1" fmla="*/ 0 h 430834"/>
              <a:gd name="connsiteX2" fmla="*/ 2775559 w 3151868"/>
              <a:gd name="connsiteY2" fmla="*/ 430834 h 430834"/>
              <a:gd name="connsiteX3" fmla="*/ 0 w 3151868"/>
              <a:gd name="connsiteY3" fmla="*/ 424417 h 430834"/>
              <a:gd name="connsiteX4" fmla="*/ 290978 w 3151868"/>
              <a:gd name="connsiteY4" fmla="*/ 18235 h 430834"/>
              <a:gd name="connsiteX0" fmla="*/ 437021 w 3297911"/>
              <a:gd name="connsiteY0" fmla="*/ 18235 h 430834"/>
              <a:gd name="connsiteX1" fmla="*/ 3297911 w 3297911"/>
              <a:gd name="connsiteY1" fmla="*/ 0 h 430834"/>
              <a:gd name="connsiteX2" fmla="*/ 2921602 w 3297911"/>
              <a:gd name="connsiteY2" fmla="*/ 430834 h 430834"/>
              <a:gd name="connsiteX3" fmla="*/ 0 w 3297911"/>
              <a:gd name="connsiteY3" fmla="*/ 410031 h 430834"/>
              <a:gd name="connsiteX4" fmla="*/ 437021 w 3297911"/>
              <a:gd name="connsiteY4" fmla="*/ 18235 h 430834"/>
              <a:gd name="connsiteX0" fmla="*/ 387506 w 3297911"/>
              <a:gd name="connsiteY0" fmla="*/ 22853 h 430834"/>
              <a:gd name="connsiteX1" fmla="*/ 3297911 w 3297911"/>
              <a:gd name="connsiteY1" fmla="*/ 0 h 430834"/>
              <a:gd name="connsiteX2" fmla="*/ 2921602 w 3297911"/>
              <a:gd name="connsiteY2" fmla="*/ 430834 h 430834"/>
              <a:gd name="connsiteX3" fmla="*/ 0 w 3297911"/>
              <a:gd name="connsiteY3" fmla="*/ 410031 h 430834"/>
              <a:gd name="connsiteX4" fmla="*/ 387506 w 3297911"/>
              <a:gd name="connsiteY4" fmla="*/ 22853 h 430834"/>
              <a:gd name="connsiteX0" fmla="*/ 387506 w 3225810"/>
              <a:gd name="connsiteY0" fmla="*/ 38146 h 446127"/>
              <a:gd name="connsiteX1" fmla="*/ 3225810 w 3225810"/>
              <a:gd name="connsiteY1" fmla="*/ 0 h 446127"/>
              <a:gd name="connsiteX2" fmla="*/ 2921602 w 3225810"/>
              <a:gd name="connsiteY2" fmla="*/ 446127 h 446127"/>
              <a:gd name="connsiteX3" fmla="*/ 0 w 3225810"/>
              <a:gd name="connsiteY3" fmla="*/ 425324 h 446127"/>
              <a:gd name="connsiteX4" fmla="*/ 387506 w 3225810"/>
              <a:gd name="connsiteY4" fmla="*/ 38146 h 446127"/>
              <a:gd name="connsiteX0" fmla="*/ 318573 w 3225810"/>
              <a:gd name="connsiteY0" fmla="*/ 14372 h 446127"/>
              <a:gd name="connsiteX1" fmla="*/ 3225810 w 3225810"/>
              <a:gd name="connsiteY1" fmla="*/ 0 h 446127"/>
              <a:gd name="connsiteX2" fmla="*/ 2921602 w 3225810"/>
              <a:gd name="connsiteY2" fmla="*/ 446127 h 446127"/>
              <a:gd name="connsiteX3" fmla="*/ 0 w 3225810"/>
              <a:gd name="connsiteY3" fmla="*/ 425324 h 446127"/>
              <a:gd name="connsiteX4" fmla="*/ 318573 w 3225810"/>
              <a:gd name="connsiteY4" fmla="*/ 14372 h 4461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25810" h="446127">
                <a:moveTo>
                  <a:pt x="318573" y="14372"/>
                </a:moveTo>
                <a:lnTo>
                  <a:pt x="3225810" y="0"/>
                </a:lnTo>
                <a:lnTo>
                  <a:pt x="2921602" y="446127"/>
                </a:lnTo>
                <a:lnTo>
                  <a:pt x="0" y="425324"/>
                </a:lnTo>
                <a:lnTo>
                  <a:pt x="318573" y="14372"/>
                </a:lnTo>
                <a:close/>
              </a:path>
            </a:pathLst>
          </a:cu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cxnSp>
        <p:nvCxnSpPr>
          <p:cNvPr id="43" name="Straight Arrow Connector 42"/>
          <p:cNvCxnSpPr/>
          <p:nvPr/>
        </p:nvCxnSpPr>
        <p:spPr>
          <a:xfrm rot="5400000">
            <a:off x="4723606" y="25900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rot="5400000">
            <a:off x="4572794" y="28186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rot="5400000">
            <a:off x="4495006" y="25900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rot="5400000">
            <a:off x="4344194" y="28186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rot="5400000">
            <a:off x="4190206" y="25138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rot="5400000">
            <a:off x="4039394" y="27424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rot="5400000">
            <a:off x="3961606" y="23614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rot="5400000">
            <a:off x="3810794" y="25900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rot="5400000">
            <a:off x="3733005" y="23614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rot="5400000">
            <a:off x="3582193" y="25900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rot="5400000">
            <a:off x="3428206" y="22852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rot="5400000">
            <a:off x="3277394" y="25138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rot="5400000">
            <a:off x="3123406" y="22090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rot="5400000">
            <a:off x="2972594" y="24376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rot="5400000">
            <a:off x="2894806" y="21328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rot="5400000">
            <a:off x="2743994" y="23614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rot="5400000">
            <a:off x="2666206" y="20566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rot="5400000">
            <a:off x="2515394" y="22852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rot="5400000">
            <a:off x="2437606" y="19804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rot="5400000">
            <a:off x="2286794" y="22090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rot="5400000">
            <a:off x="2209006" y="19042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rot="5400000">
            <a:off x="2058194" y="2132806"/>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3886200" y="76200"/>
            <a:ext cx="5044586" cy="461665"/>
          </a:xfrm>
          <a:prstGeom prst="rect">
            <a:avLst/>
          </a:prstGeom>
          <a:noFill/>
        </p:spPr>
        <p:txBody>
          <a:bodyPr wrap="none" rtlCol="0">
            <a:spAutoFit/>
          </a:bodyPr>
          <a:lstStyle/>
          <a:p>
            <a:r>
              <a:rPr lang="en-US" sz="2400" dirty="0" smtClean="0"/>
              <a:t>UDL (w) acting over the </a:t>
            </a:r>
            <a:r>
              <a:rPr lang="en-US" sz="2400" dirty="0" smtClean="0">
                <a:solidFill>
                  <a:srgbClr val="FF0000"/>
                </a:solidFill>
              </a:rPr>
              <a:t>half</a:t>
            </a:r>
            <a:r>
              <a:rPr lang="en-US" sz="2400" dirty="0" smtClean="0"/>
              <a:t> panel area</a:t>
            </a:r>
            <a:endParaRPr lang="en-US" sz="2400" dirty="0"/>
          </a:p>
        </p:txBody>
      </p:sp>
      <p:cxnSp>
        <p:nvCxnSpPr>
          <p:cNvPr id="68" name="Straight Connector 67"/>
          <p:cNvCxnSpPr/>
          <p:nvPr/>
        </p:nvCxnSpPr>
        <p:spPr>
          <a:xfrm>
            <a:off x="1981200" y="2667000"/>
            <a:ext cx="2819400" cy="76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5400000">
            <a:off x="1562894" y="2704306"/>
            <a:ext cx="838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382294" y="3466306"/>
            <a:ext cx="838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5400000">
            <a:off x="1790700" y="2628900"/>
            <a:ext cx="3810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5400000">
            <a:off x="4610100" y="3390900"/>
            <a:ext cx="3810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5171024" y="2362200"/>
            <a:ext cx="10576" cy="13360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flipV="1">
            <a:off x="4800600" y="3352800"/>
            <a:ext cx="4572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5400000">
            <a:off x="4991100" y="3238500"/>
            <a:ext cx="3810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TextBox 75"/>
          <p:cNvSpPr txBox="1"/>
          <p:nvPr/>
        </p:nvSpPr>
        <p:spPr>
          <a:xfrm>
            <a:off x="2667000" y="2905780"/>
            <a:ext cx="325730" cy="523220"/>
          </a:xfrm>
          <a:prstGeom prst="rect">
            <a:avLst/>
          </a:prstGeom>
          <a:noFill/>
        </p:spPr>
        <p:txBody>
          <a:bodyPr wrap="none" rtlCol="0">
            <a:spAutoFit/>
          </a:bodyPr>
          <a:lstStyle/>
          <a:p>
            <a:r>
              <a:rPr lang="en-US" sz="2800" dirty="0" smtClean="0"/>
              <a:t>s</a:t>
            </a:r>
            <a:endParaRPr lang="en-US" sz="2800" dirty="0"/>
          </a:p>
        </p:txBody>
      </p:sp>
      <p:sp>
        <p:nvSpPr>
          <p:cNvPr id="77" name="TextBox 76"/>
          <p:cNvSpPr txBox="1"/>
          <p:nvPr/>
        </p:nvSpPr>
        <p:spPr>
          <a:xfrm>
            <a:off x="4724400" y="3667780"/>
            <a:ext cx="696024" cy="523220"/>
          </a:xfrm>
          <a:prstGeom prst="rect">
            <a:avLst/>
          </a:prstGeom>
          <a:noFill/>
        </p:spPr>
        <p:txBody>
          <a:bodyPr wrap="none" rtlCol="0">
            <a:spAutoFit/>
          </a:bodyPr>
          <a:lstStyle/>
          <a:p>
            <a:r>
              <a:rPr lang="en-US" sz="2800" dirty="0" smtClean="0"/>
              <a:t>p/2</a:t>
            </a:r>
            <a:endParaRPr lang="en-US" sz="28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a:xfrm rot="875544">
            <a:off x="5673672" y="256826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41" name="Rectangle 40"/>
          <p:cNvSpPr/>
          <p:nvPr/>
        </p:nvSpPr>
        <p:spPr>
          <a:xfrm rot="6684349" flipV="1">
            <a:off x="7492952" y="2828170"/>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40" name="Rectangle 39"/>
          <p:cNvSpPr/>
          <p:nvPr/>
        </p:nvSpPr>
        <p:spPr>
          <a:xfrm rot="2738002" flipV="1">
            <a:off x="6564305" y="3011416"/>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38" name="Rectangle 37"/>
          <p:cNvSpPr/>
          <p:nvPr/>
        </p:nvSpPr>
        <p:spPr>
          <a:xfrm rot="2738002" flipV="1">
            <a:off x="3898008" y="2264843"/>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36" name="Rectangle 35"/>
          <p:cNvSpPr/>
          <p:nvPr/>
        </p:nvSpPr>
        <p:spPr>
          <a:xfrm rot="2738002" flipV="1">
            <a:off x="1154106" y="1532870"/>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37" name="Rectangle 36"/>
          <p:cNvSpPr/>
          <p:nvPr/>
        </p:nvSpPr>
        <p:spPr>
          <a:xfrm rot="6684349" flipV="1">
            <a:off x="2082753" y="1349624"/>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9" name="Rectangle 28"/>
          <p:cNvSpPr/>
          <p:nvPr/>
        </p:nvSpPr>
        <p:spPr>
          <a:xfrm rot="875544">
            <a:off x="5103912" y="214838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28" name="Rectangle 27"/>
          <p:cNvSpPr/>
          <p:nvPr/>
        </p:nvSpPr>
        <p:spPr>
          <a:xfrm rot="875544">
            <a:off x="2366546" y="142370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4" name="Rectangle 3"/>
          <p:cNvSpPr/>
          <p:nvPr/>
        </p:nvSpPr>
        <p:spPr>
          <a:xfrm>
            <a:off x="6074583" y="3505200"/>
            <a:ext cx="76200" cy="2819400"/>
          </a:xfrm>
          <a:prstGeom prst="rect">
            <a:avLst/>
          </a:prstGeom>
          <a:effectLst>
            <a:outerShdw blurRad="40000" dist="23000" dir="5400000" rotWithShape="0">
              <a:srgbClr val="000000">
                <a:alpha val="35000"/>
              </a:srgbClr>
            </a:outerShdw>
            <a:reflection blurRad="6350" stA="50000" endA="300" endPos="38500" dist="508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5" name="Rectangle 4"/>
          <p:cNvSpPr/>
          <p:nvPr/>
        </p:nvSpPr>
        <p:spPr>
          <a:xfrm>
            <a:off x="8436783" y="3048000"/>
            <a:ext cx="76200" cy="2819400"/>
          </a:xfrm>
          <a:prstGeom prst="rect">
            <a:avLst/>
          </a:prstGeom>
          <a:effectLst>
            <a:outerShdw blurRad="40000" dist="23000" dir="5400000" rotWithShape="0">
              <a:srgbClr val="000000">
                <a:alpha val="35000"/>
              </a:srgbClr>
            </a:outerShdw>
            <a:reflection blurRad="6350" stA="50000" endA="300" endPos="38500" dist="508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6" name="Rectangle 5"/>
          <p:cNvSpPr/>
          <p:nvPr/>
        </p:nvSpPr>
        <p:spPr>
          <a:xfrm rot="20922033">
            <a:off x="6046648" y="3182100"/>
            <a:ext cx="2460347" cy="1128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7" name="Rectangle 6"/>
          <p:cNvSpPr/>
          <p:nvPr/>
        </p:nvSpPr>
        <p:spPr>
          <a:xfrm rot="18675165">
            <a:off x="5823238" y="2764567"/>
            <a:ext cx="1721892" cy="111485"/>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8" name="Rectangle 7"/>
          <p:cNvSpPr/>
          <p:nvPr/>
        </p:nvSpPr>
        <p:spPr>
          <a:xfrm rot="2101268">
            <a:off x="7087399" y="2521642"/>
            <a:ext cx="1563077" cy="8862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9" name="Rectangle 8"/>
          <p:cNvSpPr/>
          <p:nvPr/>
        </p:nvSpPr>
        <p:spPr>
          <a:xfrm>
            <a:off x="3386166" y="2795644"/>
            <a:ext cx="76200" cy="2819400"/>
          </a:xfrm>
          <a:prstGeom prst="rect">
            <a:avLst/>
          </a:prstGeom>
          <a:effectLst>
            <a:outerShdw blurRad="40000" dist="23000" dir="5400000" rotWithShape="0">
              <a:srgbClr val="000000">
                <a:alpha val="35000"/>
              </a:srgbClr>
            </a:outerShdw>
            <a:reflection blurRad="6350" stA="50000" endA="300" endPos="38500" dist="508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10" name="Rectangle 9"/>
          <p:cNvSpPr/>
          <p:nvPr/>
        </p:nvSpPr>
        <p:spPr>
          <a:xfrm>
            <a:off x="5748366" y="2338444"/>
            <a:ext cx="76200" cy="2819400"/>
          </a:xfrm>
          <a:prstGeom prst="rect">
            <a:avLst/>
          </a:prstGeom>
          <a:effectLst>
            <a:outerShdw blurRad="40000" dist="23000" dir="5400000" rotWithShape="0">
              <a:srgbClr val="000000">
                <a:alpha val="35000"/>
              </a:srgbClr>
            </a:outerShdw>
            <a:reflection blurRad="6350" stA="50000" endA="300" endPos="38500" dist="508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11" name="Rectangle 10"/>
          <p:cNvSpPr/>
          <p:nvPr/>
        </p:nvSpPr>
        <p:spPr>
          <a:xfrm rot="20922033">
            <a:off x="3358231" y="2472544"/>
            <a:ext cx="2460347" cy="1128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4" name="Rectangle 13"/>
          <p:cNvSpPr/>
          <p:nvPr/>
        </p:nvSpPr>
        <p:spPr>
          <a:xfrm>
            <a:off x="664383" y="2033644"/>
            <a:ext cx="76200" cy="2819400"/>
          </a:xfrm>
          <a:prstGeom prst="rect">
            <a:avLst/>
          </a:prstGeom>
          <a:effectLst>
            <a:outerShdw blurRad="40000" dist="23000" dir="5400000" rotWithShape="0">
              <a:srgbClr val="000000">
                <a:alpha val="35000"/>
              </a:srgbClr>
            </a:outerShdw>
            <a:reflection blurRad="6350" stA="50000" endA="300" endPos="38500" dist="508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15" name="Rectangle 14"/>
          <p:cNvSpPr/>
          <p:nvPr/>
        </p:nvSpPr>
        <p:spPr>
          <a:xfrm>
            <a:off x="3026583" y="1576444"/>
            <a:ext cx="76200" cy="2819400"/>
          </a:xfrm>
          <a:prstGeom prst="rect">
            <a:avLst/>
          </a:prstGeom>
          <a:effectLst>
            <a:outerShdw blurRad="40000" dist="23000" dir="5400000" rotWithShape="0">
              <a:srgbClr val="000000">
                <a:alpha val="35000"/>
              </a:srgbClr>
            </a:outerShdw>
            <a:reflection blurRad="6350" stA="50000" endA="300" endPos="38500" dist="508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16" name="Rectangle 15"/>
          <p:cNvSpPr/>
          <p:nvPr/>
        </p:nvSpPr>
        <p:spPr>
          <a:xfrm rot="20922033">
            <a:off x="636448" y="1710544"/>
            <a:ext cx="2460347" cy="1128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7" name="Rectangle 16"/>
          <p:cNvSpPr/>
          <p:nvPr/>
        </p:nvSpPr>
        <p:spPr>
          <a:xfrm rot="18675165">
            <a:off x="413038" y="1293011"/>
            <a:ext cx="1721892" cy="111485"/>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0" name="Rectangle 19"/>
          <p:cNvSpPr/>
          <p:nvPr/>
        </p:nvSpPr>
        <p:spPr>
          <a:xfrm rot="875544">
            <a:off x="613946" y="233966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21" name="Rectangle 20"/>
          <p:cNvSpPr/>
          <p:nvPr/>
        </p:nvSpPr>
        <p:spPr>
          <a:xfrm rot="875544">
            <a:off x="2970312" y="184358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12" name="Rectangle 11"/>
          <p:cNvSpPr/>
          <p:nvPr/>
        </p:nvSpPr>
        <p:spPr>
          <a:xfrm rot="18675165">
            <a:off x="3134821" y="2055011"/>
            <a:ext cx="1721892" cy="111485"/>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3" name="Rectangle 12"/>
          <p:cNvSpPr/>
          <p:nvPr/>
        </p:nvSpPr>
        <p:spPr>
          <a:xfrm rot="2101268">
            <a:off x="4398982" y="1812086"/>
            <a:ext cx="1563077" cy="8862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8" name="Rectangle 17"/>
          <p:cNvSpPr/>
          <p:nvPr/>
        </p:nvSpPr>
        <p:spPr>
          <a:xfrm rot="2101268">
            <a:off x="1677199" y="1050086"/>
            <a:ext cx="1563077" cy="8862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2" name="Rectangle 21"/>
          <p:cNvSpPr/>
          <p:nvPr/>
        </p:nvSpPr>
        <p:spPr>
          <a:xfrm rot="875544">
            <a:off x="3351312" y="306434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24" name="Rectangle 23"/>
          <p:cNvSpPr/>
          <p:nvPr/>
        </p:nvSpPr>
        <p:spPr>
          <a:xfrm rot="875544">
            <a:off x="1756946" y="96806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25" name="Rectangle 24"/>
          <p:cNvSpPr/>
          <p:nvPr/>
        </p:nvSpPr>
        <p:spPr>
          <a:xfrm rot="875544">
            <a:off x="4494312" y="169274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26" name="Rectangle 25"/>
          <p:cNvSpPr/>
          <p:nvPr/>
        </p:nvSpPr>
        <p:spPr>
          <a:xfrm rot="875544">
            <a:off x="1147346" y="165230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39" name="Rectangle 38"/>
          <p:cNvSpPr/>
          <p:nvPr/>
        </p:nvSpPr>
        <p:spPr>
          <a:xfrm rot="6684349" flipV="1">
            <a:off x="4826655" y="2081597"/>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7" name="Rectangle 26"/>
          <p:cNvSpPr/>
          <p:nvPr/>
        </p:nvSpPr>
        <p:spPr>
          <a:xfrm rot="875544">
            <a:off x="3884712" y="237698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81" name="Freeform 80"/>
          <p:cNvSpPr/>
          <p:nvPr/>
        </p:nvSpPr>
        <p:spPr>
          <a:xfrm rot="875544">
            <a:off x="1991664" y="388465"/>
            <a:ext cx="3183568" cy="458157"/>
          </a:xfrm>
          <a:custGeom>
            <a:avLst/>
            <a:gdLst>
              <a:gd name="connsiteX0" fmla="*/ 0 w 2856382"/>
              <a:gd name="connsiteY0" fmla="*/ 0 h 865745"/>
              <a:gd name="connsiteX1" fmla="*/ 2856382 w 2856382"/>
              <a:gd name="connsiteY1" fmla="*/ 0 h 865745"/>
              <a:gd name="connsiteX2" fmla="*/ 2856382 w 2856382"/>
              <a:gd name="connsiteY2" fmla="*/ 865745 h 865745"/>
              <a:gd name="connsiteX3" fmla="*/ 0 w 2856382"/>
              <a:gd name="connsiteY3" fmla="*/ 865745 h 865745"/>
              <a:gd name="connsiteX4" fmla="*/ 0 w 2856382"/>
              <a:gd name="connsiteY4" fmla="*/ 0 h 865745"/>
              <a:gd name="connsiteX0" fmla="*/ 570322 w 3426704"/>
              <a:gd name="connsiteY0" fmla="*/ 0 h 1064092"/>
              <a:gd name="connsiteX1" fmla="*/ 3426704 w 3426704"/>
              <a:gd name="connsiteY1" fmla="*/ 0 h 1064092"/>
              <a:gd name="connsiteX2" fmla="*/ 3426704 w 3426704"/>
              <a:gd name="connsiteY2" fmla="*/ 865745 h 1064092"/>
              <a:gd name="connsiteX3" fmla="*/ 0 w 3426704"/>
              <a:gd name="connsiteY3" fmla="*/ 1064092 h 1064092"/>
              <a:gd name="connsiteX4" fmla="*/ 570322 w 3426704"/>
              <a:gd name="connsiteY4" fmla="*/ 0 h 1064092"/>
              <a:gd name="connsiteX0" fmla="*/ 570322 w 3426704"/>
              <a:gd name="connsiteY0" fmla="*/ 0 h 1064092"/>
              <a:gd name="connsiteX1" fmla="*/ 3426704 w 3426704"/>
              <a:gd name="connsiteY1" fmla="*/ 0 h 1064092"/>
              <a:gd name="connsiteX2" fmla="*/ 3007276 w 3426704"/>
              <a:gd name="connsiteY2" fmla="*/ 1024396 h 1064092"/>
              <a:gd name="connsiteX3" fmla="*/ 0 w 3426704"/>
              <a:gd name="connsiteY3" fmla="*/ 1064092 h 1064092"/>
              <a:gd name="connsiteX4" fmla="*/ 570322 w 3426704"/>
              <a:gd name="connsiteY4" fmla="*/ 0 h 1064092"/>
              <a:gd name="connsiteX0" fmla="*/ 570322 w 3807323"/>
              <a:gd name="connsiteY0" fmla="*/ 0 h 1064092"/>
              <a:gd name="connsiteX1" fmla="*/ 3807323 w 3807323"/>
              <a:gd name="connsiteY1" fmla="*/ 18216 h 1064092"/>
              <a:gd name="connsiteX2" fmla="*/ 3007276 w 3807323"/>
              <a:gd name="connsiteY2" fmla="*/ 1024396 h 1064092"/>
              <a:gd name="connsiteX3" fmla="*/ 0 w 3807323"/>
              <a:gd name="connsiteY3" fmla="*/ 1064092 h 1064092"/>
              <a:gd name="connsiteX4" fmla="*/ 570322 w 3807323"/>
              <a:gd name="connsiteY4" fmla="*/ 0 h 1064092"/>
              <a:gd name="connsiteX0" fmla="*/ 570322 w 3807323"/>
              <a:gd name="connsiteY0" fmla="*/ 0 h 1064092"/>
              <a:gd name="connsiteX1" fmla="*/ 3807323 w 3807323"/>
              <a:gd name="connsiteY1" fmla="*/ 18216 h 1064092"/>
              <a:gd name="connsiteX2" fmla="*/ 2917848 w 3807323"/>
              <a:gd name="connsiteY2" fmla="*/ 1051312 h 1064092"/>
              <a:gd name="connsiteX3" fmla="*/ 0 w 3807323"/>
              <a:gd name="connsiteY3" fmla="*/ 1064092 h 1064092"/>
              <a:gd name="connsiteX4" fmla="*/ 570322 w 3807323"/>
              <a:gd name="connsiteY4" fmla="*/ 0 h 1064092"/>
              <a:gd name="connsiteX0" fmla="*/ 1050046 w 3807323"/>
              <a:gd name="connsiteY0" fmla="*/ 0 h 1113967"/>
              <a:gd name="connsiteX1" fmla="*/ 3807323 w 3807323"/>
              <a:gd name="connsiteY1" fmla="*/ 68091 h 1113967"/>
              <a:gd name="connsiteX2" fmla="*/ 2917848 w 3807323"/>
              <a:gd name="connsiteY2" fmla="*/ 1101187 h 1113967"/>
              <a:gd name="connsiteX3" fmla="*/ 0 w 3807323"/>
              <a:gd name="connsiteY3" fmla="*/ 1113967 h 1113967"/>
              <a:gd name="connsiteX4" fmla="*/ 1050046 w 3807323"/>
              <a:gd name="connsiteY4" fmla="*/ 0 h 1113967"/>
              <a:gd name="connsiteX0" fmla="*/ 1050046 w 3807323"/>
              <a:gd name="connsiteY0" fmla="*/ 0 h 1113967"/>
              <a:gd name="connsiteX1" fmla="*/ 3807323 w 3807323"/>
              <a:gd name="connsiteY1" fmla="*/ 68091 h 1113967"/>
              <a:gd name="connsiteX2" fmla="*/ 3329726 w 3807323"/>
              <a:gd name="connsiteY2" fmla="*/ 590466 h 1113967"/>
              <a:gd name="connsiteX3" fmla="*/ 0 w 3807323"/>
              <a:gd name="connsiteY3" fmla="*/ 1113967 h 1113967"/>
              <a:gd name="connsiteX4" fmla="*/ 1050046 w 3807323"/>
              <a:gd name="connsiteY4" fmla="*/ 0 h 1113967"/>
              <a:gd name="connsiteX0" fmla="*/ 495879 w 3253156"/>
              <a:gd name="connsiteY0" fmla="*/ 0 h 590466"/>
              <a:gd name="connsiteX1" fmla="*/ 3253156 w 3253156"/>
              <a:gd name="connsiteY1" fmla="*/ 68091 h 590466"/>
              <a:gd name="connsiteX2" fmla="*/ 2775559 w 3253156"/>
              <a:gd name="connsiteY2" fmla="*/ 590466 h 590466"/>
              <a:gd name="connsiteX3" fmla="*/ 0 w 3253156"/>
              <a:gd name="connsiteY3" fmla="*/ 584049 h 590466"/>
              <a:gd name="connsiteX4" fmla="*/ 495879 w 3253156"/>
              <a:gd name="connsiteY4" fmla="*/ 0 h 590466"/>
              <a:gd name="connsiteX0" fmla="*/ 495879 w 3151868"/>
              <a:gd name="connsiteY0" fmla="*/ 0 h 590466"/>
              <a:gd name="connsiteX1" fmla="*/ 3151868 w 3151868"/>
              <a:gd name="connsiteY1" fmla="*/ 159632 h 590466"/>
              <a:gd name="connsiteX2" fmla="*/ 2775559 w 3151868"/>
              <a:gd name="connsiteY2" fmla="*/ 590466 h 590466"/>
              <a:gd name="connsiteX3" fmla="*/ 0 w 3151868"/>
              <a:gd name="connsiteY3" fmla="*/ 584049 h 590466"/>
              <a:gd name="connsiteX4" fmla="*/ 495879 w 3151868"/>
              <a:gd name="connsiteY4" fmla="*/ 0 h 590466"/>
              <a:gd name="connsiteX0" fmla="*/ 290978 w 3151868"/>
              <a:gd name="connsiteY0" fmla="*/ 18235 h 430834"/>
              <a:gd name="connsiteX1" fmla="*/ 3151868 w 3151868"/>
              <a:gd name="connsiteY1" fmla="*/ 0 h 430834"/>
              <a:gd name="connsiteX2" fmla="*/ 2775559 w 3151868"/>
              <a:gd name="connsiteY2" fmla="*/ 430834 h 430834"/>
              <a:gd name="connsiteX3" fmla="*/ 0 w 3151868"/>
              <a:gd name="connsiteY3" fmla="*/ 424417 h 430834"/>
              <a:gd name="connsiteX4" fmla="*/ 290978 w 3151868"/>
              <a:gd name="connsiteY4" fmla="*/ 18235 h 430834"/>
              <a:gd name="connsiteX0" fmla="*/ 437021 w 3297911"/>
              <a:gd name="connsiteY0" fmla="*/ 18235 h 430834"/>
              <a:gd name="connsiteX1" fmla="*/ 3297911 w 3297911"/>
              <a:gd name="connsiteY1" fmla="*/ 0 h 430834"/>
              <a:gd name="connsiteX2" fmla="*/ 2921602 w 3297911"/>
              <a:gd name="connsiteY2" fmla="*/ 430834 h 430834"/>
              <a:gd name="connsiteX3" fmla="*/ 0 w 3297911"/>
              <a:gd name="connsiteY3" fmla="*/ 410031 h 430834"/>
              <a:gd name="connsiteX4" fmla="*/ 437021 w 3297911"/>
              <a:gd name="connsiteY4" fmla="*/ 18235 h 430834"/>
              <a:gd name="connsiteX0" fmla="*/ 387506 w 3297911"/>
              <a:gd name="connsiteY0" fmla="*/ 22853 h 430834"/>
              <a:gd name="connsiteX1" fmla="*/ 3297911 w 3297911"/>
              <a:gd name="connsiteY1" fmla="*/ 0 h 430834"/>
              <a:gd name="connsiteX2" fmla="*/ 2921602 w 3297911"/>
              <a:gd name="connsiteY2" fmla="*/ 430834 h 430834"/>
              <a:gd name="connsiteX3" fmla="*/ 0 w 3297911"/>
              <a:gd name="connsiteY3" fmla="*/ 410031 h 430834"/>
              <a:gd name="connsiteX4" fmla="*/ 387506 w 3297911"/>
              <a:gd name="connsiteY4" fmla="*/ 22853 h 430834"/>
              <a:gd name="connsiteX0" fmla="*/ 387506 w 3225810"/>
              <a:gd name="connsiteY0" fmla="*/ 38146 h 446127"/>
              <a:gd name="connsiteX1" fmla="*/ 3225810 w 3225810"/>
              <a:gd name="connsiteY1" fmla="*/ 0 h 446127"/>
              <a:gd name="connsiteX2" fmla="*/ 2921602 w 3225810"/>
              <a:gd name="connsiteY2" fmla="*/ 446127 h 446127"/>
              <a:gd name="connsiteX3" fmla="*/ 0 w 3225810"/>
              <a:gd name="connsiteY3" fmla="*/ 425324 h 446127"/>
              <a:gd name="connsiteX4" fmla="*/ 387506 w 3225810"/>
              <a:gd name="connsiteY4" fmla="*/ 38146 h 446127"/>
              <a:gd name="connsiteX0" fmla="*/ 318573 w 3225810"/>
              <a:gd name="connsiteY0" fmla="*/ 14372 h 446127"/>
              <a:gd name="connsiteX1" fmla="*/ 3225810 w 3225810"/>
              <a:gd name="connsiteY1" fmla="*/ 0 h 446127"/>
              <a:gd name="connsiteX2" fmla="*/ 2921602 w 3225810"/>
              <a:gd name="connsiteY2" fmla="*/ 446127 h 446127"/>
              <a:gd name="connsiteX3" fmla="*/ 0 w 3225810"/>
              <a:gd name="connsiteY3" fmla="*/ 425324 h 446127"/>
              <a:gd name="connsiteX4" fmla="*/ 318573 w 3225810"/>
              <a:gd name="connsiteY4" fmla="*/ 14372 h 4461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25810" h="446127">
                <a:moveTo>
                  <a:pt x="318573" y="14372"/>
                </a:moveTo>
                <a:lnTo>
                  <a:pt x="3225810" y="0"/>
                </a:lnTo>
                <a:lnTo>
                  <a:pt x="2921602" y="446127"/>
                </a:lnTo>
                <a:lnTo>
                  <a:pt x="0" y="425324"/>
                </a:lnTo>
                <a:lnTo>
                  <a:pt x="318573" y="14372"/>
                </a:lnTo>
                <a:close/>
              </a:path>
            </a:pathLst>
          </a:cu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cxnSp>
        <p:nvCxnSpPr>
          <p:cNvPr id="82" name="Straight Arrow Connector 81"/>
          <p:cNvCxnSpPr/>
          <p:nvPr/>
        </p:nvCxnSpPr>
        <p:spPr>
          <a:xfrm rot="5400000">
            <a:off x="4723606" y="629875"/>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p:nvPr/>
        </p:nvCxnSpPr>
        <p:spPr>
          <a:xfrm rot="5400000">
            <a:off x="4572794" y="858475"/>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p:nvPr/>
        </p:nvCxnSpPr>
        <p:spPr>
          <a:xfrm rot="5400000">
            <a:off x="4495006" y="629875"/>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5" name="Straight Arrow Connector 84"/>
          <p:cNvCxnSpPr/>
          <p:nvPr/>
        </p:nvCxnSpPr>
        <p:spPr>
          <a:xfrm rot="5400000">
            <a:off x="4344194" y="858475"/>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6" name="Straight Arrow Connector 85"/>
          <p:cNvCxnSpPr/>
          <p:nvPr/>
        </p:nvCxnSpPr>
        <p:spPr>
          <a:xfrm rot="5400000">
            <a:off x="4190206" y="553675"/>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p:nvPr/>
        </p:nvCxnSpPr>
        <p:spPr>
          <a:xfrm rot="5400000">
            <a:off x="4039394" y="782275"/>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p:nvPr/>
        </p:nvCxnSpPr>
        <p:spPr>
          <a:xfrm rot="5400000">
            <a:off x="3961606" y="401275"/>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9" name="Straight Arrow Connector 88"/>
          <p:cNvCxnSpPr/>
          <p:nvPr/>
        </p:nvCxnSpPr>
        <p:spPr>
          <a:xfrm rot="5400000">
            <a:off x="3810794" y="629875"/>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0" name="Straight Arrow Connector 89"/>
          <p:cNvCxnSpPr/>
          <p:nvPr/>
        </p:nvCxnSpPr>
        <p:spPr>
          <a:xfrm rot="5400000">
            <a:off x="3733005" y="401275"/>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p:nvPr/>
        </p:nvCxnSpPr>
        <p:spPr>
          <a:xfrm rot="5400000">
            <a:off x="3582193" y="629875"/>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p:nvPr/>
        </p:nvCxnSpPr>
        <p:spPr>
          <a:xfrm rot="5400000">
            <a:off x="3428206" y="325075"/>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p:nvPr/>
        </p:nvCxnSpPr>
        <p:spPr>
          <a:xfrm rot="5400000">
            <a:off x="3277394" y="553675"/>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p:nvPr/>
        </p:nvCxnSpPr>
        <p:spPr>
          <a:xfrm rot="5400000">
            <a:off x="3123406" y="248875"/>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p:nvPr/>
        </p:nvCxnSpPr>
        <p:spPr>
          <a:xfrm rot="5400000">
            <a:off x="2972594" y="477475"/>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p:nvPr/>
        </p:nvCxnSpPr>
        <p:spPr>
          <a:xfrm rot="5400000">
            <a:off x="2922372" y="200240"/>
            <a:ext cx="402069"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7" name="Straight Arrow Connector 96"/>
          <p:cNvCxnSpPr/>
          <p:nvPr/>
        </p:nvCxnSpPr>
        <p:spPr>
          <a:xfrm rot="5400000">
            <a:off x="2743994" y="401275"/>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p:nvPr/>
        </p:nvCxnSpPr>
        <p:spPr>
          <a:xfrm rot="5400000">
            <a:off x="2731872" y="162140"/>
            <a:ext cx="325869"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9" name="Straight Arrow Connector 98"/>
          <p:cNvCxnSpPr/>
          <p:nvPr/>
        </p:nvCxnSpPr>
        <p:spPr>
          <a:xfrm rot="5400000">
            <a:off x="2515394" y="325075"/>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p:nvPr/>
        </p:nvCxnSpPr>
        <p:spPr>
          <a:xfrm rot="5400000">
            <a:off x="2541372" y="124040"/>
            <a:ext cx="249669"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1" name="Straight Arrow Connector 100"/>
          <p:cNvCxnSpPr/>
          <p:nvPr/>
        </p:nvCxnSpPr>
        <p:spPr>
          <a:xfrm rot="5400000">
            <a:off x="2286794" y="248875"/>
            <a:ext cx="457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2" name="Straight Arrow Connector 101"/>
          <p:cNvCxnSpPr/>
          <p:nvPr/>
        </p:nvCxnSpPr>
        <p:spPr>
          <a:xfrm rot="5400000">
            <a:off x="2350872" y="85940"/>
            <a:ext cx="173469"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3" name="Straight Arrow Connector 102"/>
          <p:cNvCxnSpPr/>
          <p:nvPr/>
        </p:nvCxnSpPr>
        <p:spPr>
          <a:xfrm rot="5400000">
            <a:off x="2161166" y="277234"/>
            <a:ext cx="249669"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9" name="Straight Arrow Connector 108"/>
          <p:cNvCxnSpPr/>
          <p:nvPr/>
        </p:nvCxnSpPr>
        <p:spPr>
          <a:xfrm rot="5400000">
            <a:off x="2514600" y="1752600"/>
            <a:ext cx="1828800" cy="1588"/>
          </a:xfrm>
          <a:prstGeom prst="straightConnector1">
            <a:avLst/>
          </a:prstGeom>
          <a:ln w="5715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110" name="Straight Connector 109"/>
          <p:cNvCxnSpPr/>
          <p:nvPr/>
        </p:nvCxnSpPr>
        <p:spPr>
          <a:xfrm rot="10800000" flipV="1">
            <a:off x="3581400" y="1219200"/>
            <a:ext cx="1066800" cy="91360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rot="5400000">
            <a:off x="3429397" y="1218803"/>
            <a:ext cx="913606" cy="609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rot="16200000" flipH="1">
            <a:off x="1943497" y="723503"/>
            <a:ext cx="1523206" cy="1143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rot="16200000" flipH="1">
            <a:off x="2286397" y="837803"/>
            <a:ext cx="1294606" cy="838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rot="5400000">
            <a:off x="3276997" y="1218803"/>
            <a:ext cx="913606"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rot="16200000" flipH="1">
            <a:off x="2819797" y="1218803"/>
            <a:ext cx="837406" cy="76200"/>
          </a:xfrm>
          <a:prstGeom prst="line">
            <a:avLst/>
          </a:prstGeom>
        </p:spPr>
        <p:style>
          <a:lnRef idx="1">
            <a:schemeClr val="accent1"/>
          </a:lnRef>
          <a:fillRef idx="0">
            <a:schemeClr val="accent1"/>
          </a:fillRef>
          <a:effectRef idx="0">
            <a:schemeClr val="accent1"/>
          </a:effectRef>
          <a:fontRef idx="minor">
            <a:schemeClr val="tx1"/>
          </a:fontRef>
        </p:style>
      </p:cxnSp>
      <p:sp>
        <p:nvSpPr>
          <p:cNvPr id="123" name="TextBox 122"/>
          <p:cNvSpPr txBox="1"/>
          <p:nvPr/>
        </p:nvSpPr>
        <p:spPr>
          <a:xfrm>
            <a:off x="5562600" y="228600"/>
            <a:ext cx="3200400" cy="1015663"/>
          </a:xfrm>
          <a:prstGeom prst="rect">
            <a:avLst/>
          </a:prstGeom>
          <a:noFill/>
        </p:spPr>
        <p:txBody>
          <a:bodyPr wrap="square" rtlCol="0">
            <a:spAutoFit/>
          </a:bodyPr>
          <a:lstStyle/>
          <a:p>
            <a:r>
              <a:rPr lang="en-US" sz="2000" dirty="0" smtClean="0"/>
              <a:t>UDL (w) N/m</a:t>
            </a:r>
            <a:r>
              <a:rPr lang="en-US" sz="2000" baseline="30000" dirty="0" smtClean="0"/>
              <a:t>2</a:t>
            </a:r>
            <a:r>
              <a:rPr lang="en-US" sz="2000" dirty="0" smtClean="0"/>
              <a:t> is converted </a:t>
            </a:r>
          </a:p>
          <a:p>
            <a:r>
              <a:rPr lang="en-US" sz="2000" dirty="0" smtClean="0"/>
              <a:t>into Panel concentrated load</a:t>
            </a:r>
          </a:p>
          <a:p>
            <a:r>
              <a:rPr lang="en-US" sz="2000" b="1" dirty="0" smtClean="0">
                <a:solidFill>
                  <a:srgbClr val="00B050"/>
                </a:solidFill>
              </a:rPr>
              <a:t>P= w x s x p/2</a:t>
            </a:r>
            <a:endParaRPr lang="en-US" sz="2000" b="1" dirty="0">
              <a:solidFill>
                <a:srgbClr val="00B050"/>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a:xfrm rot="875544">
            <a:off x="5673672" y="256826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41" name="Rectangle 40"/>
          <p:cNvSpPr/>
          <p:nvPr/>
        </p:nvSpPr>
        <p:spPr>
          <a:xfrm rot="6684349" flipV="1">
            <a:off x="7492952" y="2828170"/>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40" name="Rectangle 39"/>
          <p:cNvSpPr/>
          <p:nvPr/>
        </p:nvSpPr>
        <p:spPr>
          <a:xfrm rot="2738002" flipV="1">
            <a:off x="6564305" y="3011416"/>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38" name="Rectangle 37"/>
          <p:cNvSpPr/>
          <p:nvPr/>
        </p:nvSpPr>
        <p:spPr>
          <a:xfrm rot="2738002" flipV="1">
            <a:off x="3898008" y="2264843"/>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36" name="Rectangle 35"/>
          <p:cNvSpPr/>
          <p:nvPr/>
        </p:nvSpPr>
        <p:spPr>
          <a:xfrm rot="2738002" flipV="1">
            <a:off x="1154106" y="1532870"/>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37" name="Rectangle 36"/>
          <p:cNvSpPr/>
          <p:nvPr/>
        </p:nvSpPr>
        <p:spPr>
          <a:xfrm rot="6684349" flipV="1">
            <a:off x="2082753" y="1349624"/>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9" name="Rectangle 28"/>
          <p:cNvSpPr/>
          <p:nvPr/>
        </p:nvSpPr>
        <p:spPr>
          <a:xfrm rot="875544">
            <a:off x="5103912" y="214838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28" name="Rectangle 27"/>
          <p:cNvSpPr/>
          <p:nvPr/>
        </p:nvSpPr>
        <p:spPr>
          <a:xfrm rot="875544">
            <a:off x="2366546" y="142370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4" name="Rectangle 3"/>
          <p:cNvSpPr/>
          <p:nvPr/>
        </p:nvSpPr>
        <p:spPr>
          <a:xfrm>
            <a:off x="6074583" y="3505200"/>
            <a:ext cx="76200" cy="2819400"/>
          </a:xfrm>
          <a:prstGeom prst="rect">
            <a:avLst/>
          </a:prstGeom>
          <a:effectLst>
            <a:outerShdw blurRad="40000" dist="23000" dir="5400000" rotWithShape="0">
              <a:srgbClr val="000000">
                <a:alpha val="35000"/>
              </a:srgbClr>
            </a:outerShdw>
            <a:reflection blurRad="6350" stA="50000" endA="300" endPos="38500" dist="508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5" name="Rectangle 4"/>
          <p:cNvSpPr/>
          <p:nvPr/>
        </p:nvSpPr>
        <p:spPr>
          <a:xfrm>
            <a:off x="8436783" y="3048000"/>
            <a:ext cx="76200" cy="2819400"/>
          </a:xfrm>
          <a:prstGeom prst="rect">
            <a:avLst/>
          </a:prstGeom>
          <a:effectLst>
            <a:outerShdw blurRad="40000" dist="23000" dir="5400000" rotWithShape="0">
              <a:srgbClr val="000000">
                <a:alpha val="35000"/>
              </a:srgbClr>
            </a:outerShdw>
            <a:reflection blurRad="6350" stA="50000" endA="300" endPos="38500" dist="508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6" name="Rectangle 5"/>
          <p:cNvSpPr/>
          <p:nvPr/>
        </p:nvSpPr>
        <p:spPr>
          <a:xfrm rot="20922033">
            <a:off x="6046648" y="3182100"/>
            <a:ext cx="2460347" cy="1128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7" name="Rectangle 6"/>
          <p:cNvSpPr/>
          <p:nvPr/>
        </p:nvSpPr>
        <p:spPr>
          <a:xfrm rot="18675165">
            <a:off x="5823238" y="2764567"/>
            <a:ext cx="1721892" cy="111485"/>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8" name="Rectangle 7"/>
          <p:cNvSpPr/>
          <p:nvPr/>
        </p:nvSpPr>
        <p:spPr>
          <a:xfrm rot="2101268">
            <a:off x="7087399" y="2521642"/>
            <a:ext cx="1563077" cy="8862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9" name="Rectangle 8"/>
          <p:cNvSpPr/>
          <p:nvPr/>
        </p:nvSpPr>
        <p:spPr>
          <a:xfrm>
            <a:off x="3386166" y="2795644"/>
            <a:ext cx="76200" cy="2819400"/>
          </a:xfrm>
          <a:prstGeom prst="rect">
            <a:avLst/>
          </a:prstGeom>
          <a:effectLst>
            <a:outerShdw blurRad="40000" dist="23000" dir="5400000" rotWithShape="0">
              <a:srgbClr val="000000">
                <a:alpha val="35000"/>
              </a:srgbClr>
            </a:outerShdw>
            <a:reflection blurRad="6350" stA="50000" endA="300" endPos="38500" dist="508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10" name="Rectangle 9"/>
          <p:cNvSpPr/>
          <p:nvPr/>
        </p:nvSpPr>
        <p:spPr>
          <a:xfrm>
            <a:off x="5748366" y="2338444"/>
            <a:ext cx="76200" cy="2819400"/>
          </a:xfrm>
          <a:prstGeom prst="rect">
            <a:avLst/>
          </a:prstGeom>
          <a:effectLst>
            <a:outerShdw blurRad="40000" dist="23000" dir="5400000" rotWithShape="0">
              <a:srgbClr val="000000">
                <a:alpha val="35000"/>
              </a:srgbClr>
            </a:outerShdw>
            <a:reflection blurRad="6350" stA="50000" endA="300" endPos="38500" dist="508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11" name="Rectangle 10"/>
          <p:cNvSpPr/>
          <p:nvPr/>
        </p:nvSpPr>
        <p:spPr>
          <a:xfrm rot="20922033">
            <a:off x="3358231" y="2472544"/>
            <a:ext cx="2460347" cy="1128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4" name="Rectangle 13"/>
          <p:cNvSpPr/>
          <p:nvPr/>
        </p:nvSpPr>
        <p:spPr>
          <a:xfrm>
            <a:off x="664383" y="2033644"/>
            <a:ext cx="76200" cy="2819400"/>
          </a:xfrm>
          <a:prstGeom prst="rect">
            <a:avLst/>
          </a:prstGeom>
          <a:effectLst>
            <a:outerShdw blurRad="40000" dist="23000" dir="5400000" rotWithShape="0">
              <a:srgbClr val="000000">
                <a:alpha val="35000"/>
              </a:srgbClr>
            </a:outerShdw>
            <a:reflection blurRad="6350" stA="50000" endA="300" endPos="38500" dist="508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15" name="Rectangle 14"/>
          <p:cNvSpPr/>
          <p:nvPr/>
        </p:nvSpPr>
        <p:spPr>
          <a:xfrm>
            <a:off x="3026583" y="1576444"/>
            <a:ext cx="76200" cy="2819400"/>
          </a:xfrm>
          <a:prstGeom prst="rect">
            <a:avLst/>
          </a:prstGeom>
          <a:effectLst>
            <a:outerShdw blurRad="40000" dist="23000" dir="5400000" rotWithShape="0">
              <a:srgbClr val="000000">
                <a:alpha val="35000"/>
              </a:srgbClr>
            </a:outerShdw>
            <a:reflection blurRad="6350" stA="50000" endA="300" endPos="38500" dist="508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16" name="Rectangle 15"/>
          <p:cNvSpPr/>
          <p:nvPr/>
        </p:nvSpPr>
        <p:spPr>
          <a:xfrm rot="20922033">
            <a:off x="636448" y="1710544"/>
            <a:ext cx="2460347" cy="1128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7" name="Rectangle 16"/>
          <p:cNvSpPr/>
          <p:nvPr/>
        </p:nvSpPr>
        <p:spPr>
          <a:xfrm rot="18675165">
            <a:off x="413038" y="1293011"/>
            <a:ext cx="1721892" cy="111485"/>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0" name="Rectangle 19"/>
          <p:cNvSpPr/>
          <p:nvPr/>
        </p:nvSpPr>
        <p:spPr>
          <a:xfrm rot="875544">
            <a:off x="613946" y="233966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21" name="Rectangle 20"/>
          <p:cNvSpPr/>
          <p:nvPr/>
        </p:nvSpPr>
        <p:spPr>
          <a:xfrm rot="875544">
            <a:off x="2970312" y="184358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12" name="Rectangle 11"/>
          <p:cNvSpPr/>
          <p:nvPr/>
        </p:nvSpPr>
        <p:spPr>
          <a:xfrm rot="18675165">
            <a:off x="3134821" y="2055011"/>
            <a:ext cx="1721892" cy="111485"/>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3" name="Rectangle 12"/>
          <p:cNvSpPr/>
          <p:nvPr/>
        </p:nvSpPr>
        <p:spPr>
          <a:xfrm rot="2101268">
            <a:off x="4398982" y="1812086"/>
            <a:ext cx="1563077" cy="8862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8" name="Rectangle 17"/>
          <p:cNvSpPr/>
          <p:nvPr/>
        </p:nvSpPr>
        <p:spPr>
          <a:xfrm rot="2101268">
            <a:off x="1677199" y="1050086"/>
            <a:ext cx="1563077" cy="8862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2" name="Rectangle 21"/>
          <p:cNvSpPr/>
          <p:nvPr/>
        </p:nvSpPr>
        <p:spPr>
          <a:xfrm rot="875544">
            <a:off x="3351312" y="306434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24" name="Rectangle 23"/>
          <p:cNvSpPr/>
          <p:nvPr/>
        </p:nvSpPr>
        <p:spPr>
          <a:xfrm rot="875544">
            <a:off x="1756946" y="96806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25" name="Rectangle 24"/>
          <p:cNvSpPr/>
          <p:nvPr/>
        </p:nvSpPr>
        <p:spPr>
          <a:xfrm rot="875544">
            <a:off x="4494312" y="169274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26" name="Rectangle 25"/>
          <p:cNvSpPr/>
          <p:nvPr/>
        </p:nvSpPr>
        <p:spPr>
          <a:xfrm rot="875544">
            <a:off x="1147346" y="165230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39" name="Rectangle 38"/>
          <p:cNvSpPr/>
          <p:nvPr/>
        </p:nvSpPr>
        <p:spPr>
          <a:xfrm rot="6684349" flipV="1">
            <a:off x="4826655" y="2081597"/>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7" name="Rectangle 26"/>
          <p:cNvSpPr/>
          <p:nvPr/>
        </p:nvSpPr>
        <p:spPr>
          <a:xfrm rot="875544">
            <a:off x="3884712" y="237698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60" name="Freeform 59"/>
          <p:cNvSpPr/>
          <p:nvPr/>
        </p:nvSpPr>
        <p:spPr>
          <a:xfrm rot="875544">
            <a:off x="2337423" y="1615895"/>
            <a:ext cx="3254725" cy="824928"/>
          </a:xfrm>
          <a:custGeom>
            <a:avLst/>
            <a:gdLst>
              <a:gd name="connsiteX0" fmla="*/ 0 w 2856382"/>
              <a:gd name="connsiteY0" fmla="*/ 0 h 865745"/>
              <a:gd name="connsiteX1" fmla="*/ 2856382 w 2856382"/>
              <a:gd name="connsiteY1" fmla="*/ 0 h 865745"/>
              <a:gd name="connsiteX2" fmla="*/ 2856382 w 2856382"/>
              <a:gd name="connsiteY2" fmla="*/ 865745 h 865745"/>
              <a:gd name="connsiteX3" fmla="*/ 0 w 2856382"/>
              <a:gd name="connsiteY3" fmla="*/ 865745 h 865745"/>
              <a:gd name="connsiteX4" fmla="*/ 0 w 2856382"/>
              <a:gd name="connsiteY4" fmla="*/ 0 h 865745"/>
              <a:gd name="connsiteX0" fmla="*/ 570322 w 3426704"/>
              <a:gd name="connsiteY0" fmla="*/ 0 h 1064092"/>
              <a:gd name="connsiteX1" fmla="*/ 3426704 w 3426704"/>
              <a:gd name="connsiteY1" fmla="*/ 0 h 1064092"/>
              <a:gd name="connsiteX2" fmla="*/ 3426704 w 3426704"/>
              <a:gd name="connsiteY2" fmla="*/ 865745 h 1064092"/>
              <a:gd name="connsiteX3" fmla="*/ 0 w 3426704"/>
              <a:gd name="connsiteY3" fmla="*/ 1064092 h 1064092"/>
              <a:gd name="connsiteX4" fmla="*/ 570322 w 3426704"/>
              <a:gd name="connsiteY4" fmla="*/ 0 h 1064092"/>
              <a:gd name="connsiteX0" fmla="*/ 570322 w 3426704"/>
              <a:gd name="connsiteY0" fmla="*/ 0 h 1064092"/>
              <a:gd name="connsiteX1" fmla="*/ 3426704 w 3426704"/>
              <a:gd name="connsiteY1" fmla="*/ 0 h 1064092"/>
              <a:gd name="connsiteX2" fmla="*/ 3007276 w 3426704"/>
              <a:gd name="connsiteY2" fmla="*/ 1024396 h 1064092"/>
              <a:gd name="connsiteX3" fmla="*/ 0 w 3426704"/>
              <a:gd name="connsiteY3" fmla="*/ 1064092 h 1064092"/>
              <a:gd name="connsiteX4" fmla="*/ 570322 w 3426704"/>
              <a:gd name="connsiteY4" fmla="*/ 0 h 1064092"/>
              <a:gd name="connsiteX0" fmla="*/ 570322 w 3807323"/>
              <a:gd name="connsiteY0" fmla="*/ 0 h 1064092"/>
              <a:gd name="connsiteX1" fmla="*/ 3807323 w 3807323"/>
              <a:gd name="connsiteY1" fmla="*/ 18216 h 1064092"/>
              <a:gd name="connsiteX2" fmla="*/ 3007276 w 3807323"/>
              <a:gd name="connsiteY2" fmla="*/ 1024396 h 1064092"/>
              <a:gd name="connsiteX3" fmla="*/ 0 w 3807323"/>
              <a:gd name="connsiteY3" fmla="*/ 1064092 h 1064092"/>
              <a:gd name="connsiteX4" fmla="*/ 570322 w 3807323"/>
              <a:gd name="connsiteY4" fmla="*/ 0 h 1064092"/>
              <a:gd name="connsiteX0" fmla="*/ 570322 w 3807323"/>
              <a:gd name="connsiteY0" fmla="*/ 0 h 1064092"/>
              <a:gd name="connsiteX1" fmla="*/ 3807323 w 3807323"/>
              <a:gd name="connsiteY1" fmla="*/ 18216 h 1064092"/>
              <a:gd name="connsiteX2" fmla="*/ 2917848 w 3807323"/>
              <a:gd name="connsiteY2" fmla="*/ 1051312 h 1064092"/>
              <a:gd name="connsiteX3" fmla="*/ 0 w 3807323"/>
              <a:gd name="connsiteY3" fmla="*/ 1064092 h 1064092"/>
              <a:gd name="connsiteX4" fmla="*/ 570322 w 3807323"/>
              <a:gd name="connsiteY4" fmla="*/ 0 h 1064092"/>
              <a:gd name="connsiteX0" fmla="*/ 1050046 w 3807323"/>
              <a:gd name="connsiteY0" fmla="*/ 0 h 1113967"/>
              <a:gd name="connsiteX1" fmla="*/ 3807323 w 3807323"/>
              <a:gd name="connsiteY1" fmla="*/ 68091 h 1113967"/>
              <a:gd name="connsiteX2" fmla="*/ 2917848 w 3807323"/>
              <a:gd name="connsiteY2" fmla="*/ 1101187 h 1113967"/>
              <a:gd name="connsiteX3" fmla="*/ 0 w 3807323"/>
              <a:gd name="connsiteY3" fmla="*/ 1113967 h 1113967"/>
              <a:gd name="connsiteX4" fmla="*/ 1050046 w 3807323"/>
              <a:gd name="connsiteY4" fmla="*/ 0 h 1113967"/>
              <a:gd name="connsiteX0" fmla="*/ 1050046 w 3807323"/>
              <a:gd name="connsiteY0" fmla="*/ 0 h 1113967"/>
              <a:gd name="connsiteX1" fmla="*/ 3807323 w 3807323"/>
              <a:gd name="connsiteY1" fmla="*/ 68091 h 1113967"/>
              <a:gd name="connsiteX2" fmla="*/ 3329726 w 3807323"/>
              <a:gd name="connsiteY2" fmla="*/ 590466 h 1113967"/>
              <a:gd name="connsiteX3" fmla="*/ 0 w 3807323"/>
              <a:gd name="connsiteY3" fmla="*/ 1113967 h 1113967"/>
              <a:gd name="connsiteX4" fmla="*/ 1050046 w 3807323"/>
              <a:gd name="connsiteY4" fmla="*/ 0 h 1113967"/>
              <a:gd name="connsiteX0" fmla="*/ 495879 w 3253156"/>
              <a:gd name="connsiteY0" fmla="*/ 0 h 590466"/>
              <a:gd name="connsiteX1" fmla="*/ 3253156 w 3253156"/>
              <a:gd name="connsiteY1" fmla="*/ 68091 h 590466"/>
              <a:gd name="connsiteX2" fmla="*/ 2775559 w 3253156"/>
              <a:gd name="connsiteY2" fmla="*/ 590466 h 590466"/>
              <a:gd name="connsiteX3" fmla="*/ 0 w 3253156"/>
              <a:gd name="connsiteY3" fmla="*/ 584049 h 590466"/>
              <a:gd name="connsiteX4" fmla="*/ 495879 w 3253156"/>
              <a:gd name="connsiteY4" fmla="*/ 0 h 590466"/>
              <a:gd name="connsiteX0" fmla="*/ 495879 w 3151868"/>
              <a:gd name="connsiteY0" fmla="*/ 0 h 590466"/>
              <a:gd name="connsiteX1" fmla="*/ 3151868 w 3151868"/>
              <a:gd name="connsiteY1" fmla="*/ 159632 h 590466"/>
              <a:gd name="connsiteX2" fmla="*/ 2775559 w 3151868"/>
              <a:gd name="connsiteY2" fmla="*/ 590466 h 590466"/>
              <a:gd name="connsiteX3" fmla="*/ 0 w 3151868"/>
              <a:gd name="connsiteY3" fmla="*/ 584049 h 590466"/>
              <a:gd name="connsiteX4" fmla="*/ 495879 w 3151868"/>
              <a:gd name="connsiteY4" fmla="*/ 0 h 590466"/>
              <a:gd name="connsiteX0" fmla="*/ 290978 w 3151868"/>
              <a:gd name="connsiteY0" fmla="*/ 18235 h 430834"/>
              <a:gd name="connsiteX1" fmla="*/ 3151868 w 3151868"/>
              <a:gd name="connsiteY1" fmla="*/ 0 h 430834"/>
              <a:gd name="connsiteX2" fmla="*/ 2775559 w 3151868"/>
              <a:gd name="connsiteY2" fmla="*/ 430834 h 430834"/>
              <a:gd name="connsiteX3" fmla="*/ 0 w 3151868"/>
              <a:gd name="connsiteY3" fmla="*/ 424417 h 430834"/>
              <a:gd name="connsiteX4" fmla="*/ 290978 w 3151868"/>
              <a:gd name="connsiteY4" fmla="*/ 18235 h 430834"/>
              <a:gd name="connsiteX0" fmla="*/ 437021 w 3297911"/>
              <a:gd name="connsiteY0" fmla="*/ 18235 h 430834"/>
              <a:gd name="connsiteX1" fmla="*/ 3297911 w 3297911"/>
              <a:gd name="connsiteY1" fmla="*/ 0 h 430834"/>
              <a:gd name="connsiteX2" fmla="*/ 2921602 w 3297911"/>
              <a:gd name="connsiteY2" fmla="*/ 430834 h 430834"/>
              <a:gd name="connsiteX3" fmla="*/ 0 w 3297911"/>
              <a:gd name="connsiteY3" fmla="*/ 410031 h 430834"/>
              <a:gd name="connsiteX4" fmla="*/ 437021 w 3297911"/>
              <a:gd name="connsiteY4" fmla="*/ 18235 h 430834"/>
              <a:gd name="connsiteX0" fmla="*/ 387506 w 3297911"/>
              <a:gd name="connsiteY0" fmla="*/ 22853 h 430834"/>
              <a:gd name="connsiteX1" fmla="*/ 3297911 w 3297911"/>
              <a:gd name="connsiteY1" fmla="*/ 0 h 430834"/>
              <a:gd name="connsiteX2" fmla="*/ 2921602 w 3297911"/>
              <a:gd name="connsiteY2" fmla="*/ 430834 h 430834"/>
              <a:gd name="connsiteX3" fmla="*/ 0 w 3297911"/>
              <a:gd name="connsiteY3" fmla="*/ 410031 h 430834"/>
              <a:gd name="connsiteX4" fmla="*/ 387506 w 3297911"/>
              <a:gd name="connsiteY4" fmla="*/ 22853 h 4308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7911" h="430834">
                <a:moveTo>
                  <a:pt x="387506" y="22853"/>
                </a:moveTo>
                <a:lnTo>
                  <a:pt x="3297911" y="0"/>
                </a:lnTo>
                <a:lnTo>
                  <a:pt x="2921602" y="430834"/>
                </a:lnTo>
                <a:lnTo>
                  <a:pt x="0" y="410031"/>
                </a:lnTo>
                <a:lnTo>
                  <a:pt x="387506" y="22853"/>
                </a:lnTo>
                <a:close/>
              </a:path>
            </a:pathLst>
          </a:cu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cxnSp>
        <p:nvCxnSpPr>
          <p:cNvPr id="61" name="Straight Connector 60"/>
          <p:cNvCxnSpPr/>
          <p:nvPr/>
        </p:nvCxnSpPr>
        <p:spPr>
          <a:xfrm>
            <a:off x="2286000" y="2133600"/>
            <a:ext cx="2819400" cy="76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5400000">
            <a:off x="1867694" y="2170906"/>
            <a:ext cx="838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87094" y="2932906"/>
            <a:ext cx="838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5400000">
            <a:off x="2095500" y="2095500"/>
            <a:ext cx="3810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4914900" y="2857500"/>
            <a:ext cx="3810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3027070" y="2209800"/>
            <a:ext cx="325730" cy="523220"/>
          </a:xfrm>
          <a:prstGeom prst="rect">
            <a:avLst/>
          </a:prstGeom>
          <a:noFill/>
        </p:spPr>
        <p:txBody>
          <a:bodyPr wrap="none" rtlCol="0">
            <a:spAutoFit/>
          </a:bodyPr>
          <a:lstStyle/>
          <a:p>
            <a:r>
              <a:rPr lang="en-US" sz="2800" dirty="0" smtClean="0"/>
              <a:t>s</a:t>
            </a:r>
            <a:endParaRPr lang="en-US" sz="2800" dirty="0"/>
          </a:p>
        </p:txBody>
      </p:sp>
      <p:cxnSp>
        <p:nvCxnSpPr>
          <p:cNvPr id="69" name="Straight Connector 68"/>
          <p:cNvCxnSpPr/>
          <p:nvPr/>
        </p:nvCxnSpPr>
        <p:spPr>
          <a:xfrm>
            <a:off x="5628224" y="1828800"/>
            <a:ext cx="10576" cy="13360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flipV="1">
            <a:off x="5105400" y="2743200"/>
            <a:ext cx="7620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5400000">
            <a:off x="5448300" y="2705100"/>
            <a:ext cx="3810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5257800" y="2667000"/>
            <a:ext cx="373820" cy="523220"/>
          </a:xfrm>
          <a:prstGeom prst="rect">
            <a:avLst/>
          </a:prstGeom>
          <a:noFill/>
        </p:spPr>
        <p:txBody>
          <a:bodyPr wrap="none" rtlCol="0">
            <a:spAutoFit/>
          </a:bodyPr>
          <a:lstStyle/>
          <a:p>
            <a:r>
              <a:rPr lang="en-US" sz="2800" dirty="0" smtClean="0"/>
              <a:t>p</a:t>
            </a:r>
            <a:endParaRPr lang="en-US" sz="2800" dirty="0"/>
          </a:p>
        </p:txBody>
      </p:sp>
      <p:cxnSp>
        <p:nvCxnSpPr>
          <p:cNvPr id="73" name="Straight Arrow Connector 72"/>
          <p:cNvCxnSpPr/>
          <p:nvPr/>
        </p:nvCxnSpPr>
        <p:spPr>
          <a:xfrm>
            <a:off x="5257800" y="1981200"/>
            <a:ext cx="228600" cy="1524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p:nvPr/>
        </p:nvCxnSpPr>
        <p:spPr>
          <a:xfrm>
            <a:off x="5105400" y="2133600"/>
            <a:ext cx="228600" cy="1524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p:nvPr/>
        </p:nvCxnSpPr>
        <p:spPr>
          <a:xfrm>
            <a:off x="4953000" y="2362200"/>
            <a:ext cx="228600" cy="1524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p:nvPr/>
        </p:nvCxnSpPr>
        <p:spPr>
          <a:xfrm>
            <a:off x="4800600" y="2590800"/>
            <a:ext cx="228600" cy="1524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p:nvPr/>
        </p:nvCxnSpPr>
        <p:spPr>
          <a:xfrm>
            <a:off x="4876800" y="1828800"/>
            <a:ext cx="228600" cy="1524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p:nvPr/>
        </p:nvCxnSpPr>
        <p:spPr>
          <a:xfrm>
            <a:off x="4724400" y="1981200"/>
            <a:ext cx="228600" cy="1524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p:nvPr/>
        </p:nvCxnSpPr>
        <p:spPr>
          <a:xfrm>
            <a:off x="4572000" y="2209800"/>
            <a:ext cx="228600" cy="1524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p:nvPr/>
        </p:nvCxnSpPr>
        <p:spPr>
          <a:xfrm>
            <a:off x="4419600" y="2438400"/>
            <a:ext cx="228600" cy="1524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p:nvPr/>
        </p:nvCxnSpPr>
        <p:spPr>
          <a:xfrm>
            <a:off x="4419600" y="1676400"/>
            <a:ext cx="228600" cy="1524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p:nvPr/>
        </p:nvCxnSpPr>
        <p:spPr>
          <a:xfrm>
            <a:off x="4267200" y="1828800"/>
            <a:ext cx="228600" cy="1524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p:nvPr/>
        </p:nvCxnSpPr>
        <p:spPr>
          <a:xfrm>
            <a:off x="4114800" y="2057400"/>
            <a:ext cx="228600" cy="1524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p:nvPr/>
        </p:nvCxnSpPr>
        <p:spPr>
          <a:xfrm>
            <a:off x="3962400" y="2286000"/>
            <a:ext cx="228600" cy="1524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5" name="Straight Arrow Connector 84"/>
          <p:cNvCxnSpPr/>
          <p:nvPr/>
        </p:nvCxnSpPr>
        <p:spPr>
          <a:xfrm>
            <a:off x="3962400" y="1600200"/>
            <a:ext cx="228600" cy="1524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6" name="Straight Arrow Connector 85"/>
          <p:cNvCxnSpPr/>
          <p:nvPr/>
        </p:nvCxnSpPr>
        <p:spPr>
          <a:xfrm>
            <a:off x="3810000" y="1752600"/>
            <a:ext cx="228600" cy="1524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p:nvPr/>
        </p:nvCxnSpPr>
        <p:spPr>
          <a:xfrm>
            <a:off x="3657600" y="1981200"/>
            <a:ext cx="228600" cy="1524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p:nvPr/>
        </p:nvCxnSpPr>
        <p:spPr>
          <a:xfrm>
            <a:off x="3505200" y="2209800"/>
            <a:ext cx="228600" cy="1524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9" name="Straight Arrow Connector 88"/>
          <p:cNvCxnSpPr/>
          <p:nvPr/>
        </p:nvCxnSpPr>
        <p:spPr>
          <a:xfrm>
            <a:off x="3505200" y="1447800"/>
            <a:ext cx="228600" cy="1524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0" name="Straight Arrow Connector 89"/>
          <p:cNvCxnSpPr/>
          <p:nvPr/>
        </p:nvCxnSpPr>
        <p:spPr>
          <a:xfrm>
            <a:off x="3352800" y="1600200"/>
            <a:ext cx="228600" cy="1524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p:nvPr/>
        </p:nvCxnSpPr>
        <p:spPr>
          <a:xfrm>
            <a:off x="3200400" y="1828800"/>
            <a:ext cx="228600" cy="1524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p:nvPr/>
        </p:nvCxnSpPr>
        <p:spPr>
          <a:xfrm>
            <a:off x="3048000" y="2057400"/>
            <a:ext cx="228600" cy="1524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p:nvPr/>
        </p:nvCxnSpPr>
        <p:spPr>
          <a:xfrm>
            <a:off x="3124200" y="1371600"/>
            <a:ext cx="228600" cy="1524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p:nvPr/>
        </p:nvCxnSpPr>
        <p:spPr>
          <a:xfrm>
            <a:off x="2971800" y="1524000"/>
            <a:ext cx="228600" cy="1524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p:nvPr/>
        </p:nvCxnSpPr>
        <p:spPr>
          <a:xfrm>
            <a:off x="2819400" y="1752600"/>
            <a:ext cx="228600" cy="1524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p:nvPr/>
        </p:nvCxnSpPr>
        <p:spPr>
          <a:xfrm>
            <a:off x="2667000" y="1981200"/>
            <a:ext cx="228600" cy="1524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7" name="Straight Arrow Connector 96"/>
          <p:cNvCxnSpPr/>
          <p:nvPr/>
        </p:nvCxnSpPr>
        <p:spPr>
          <a:xfrm>
            <a:off x="2743200" y="1295400"/>
            <a:ext cx="228600" cy="1524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p:nvPr/>
        </p:nvCxnSpPr>
        <p:spPr>
          <a:xfrm>
            <a:off x="2590800" y="1447800"/>
            <a:ext cx="228600" cy="1524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9" name="Straight Arrow Connector 98"/>
          <p:cNvCxnSpPr/>
          <p:nvPr/>
        </p:nvCxnSpPr>
        <p:spPr>
          <a:xfrm>
            <a:off x="2438400" y="1676400"/>
            <a:ext cx="228600" cy="1524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p:nvPr/>
        </p:nvCxnSpPr>
        <p:spPr>
          <a:xfrm>
            <a:off x="2286000" y="1905000"/>
            <a:ext cx="228600" cy="1524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1" name="Arc 100"/>
          <p:cNvSpPr/>
          <p:nvPr/>
        </p:nvSpPr>
        <p:spPr>
          <a:xfrm>
            <a:off x="6400800" y="3124200"/>
            <a:ext cx="76200" cy="457200"/>
          </a:xfrm>
          <a:prstGeom prst="arc">
            <a:avLst/>
          </a:prstGeom>
          <a:ln w="12700">
            <a:solidFill>
              <a:schemeClr val="tx1"/>
            </a:solidFill>
          </a:ln>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ln w="76200">
                <a:solidFill>
                  <a:schemeClr val="tx1"/>
                </a:solidFill>
              </a:ln>
            </a:endParaRPr>
          </a:p>
        </p:txBody>
      </p:sp>
      <p:sp>
        <p:nvSpPr>
          <p:cNvPr id="102" name="TextBox 101"/>
          <p:cNvSpPr txBox="1"/>
          <p:nvPr/>
        </p:nvSpPr>
        <p:spPr>
          <a:xfrm>
            <a:off x="6400800" y="3059668"/>
            <a:ext cx="308098" cy="369332"/>
          </a:xfrm>
          <a:prstGeom prst="rect">
            <a:avLst/>
          </a:prstGeom>
          <a:noFill/>
        </p:spPr>
        <p:txBody>
          <a:bodyPr wrap="none" rtlCol="0">
            <a:spAutoFit/>
          </a:bodyPr>
          <a:lstStyle/>
          <a:p>
            <a:r>
              <a:rPr lang="el-GR" dirty="0" smtClean="0"/>
              <a:t>θ</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152400"/>
            <a:ext cx="8839200" cy="65532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9" name="Rectangle 6"/>
          <p:cNvSpPr txBox="1">
            <a:spLocks noChangeArrowheads="1"/>
          </p:cNvSpPr>
          <p:nvPr/>
        </p:nvSpPr>
        <p:spPr>
          <a:xfrm>
            <a:off x="304800" y="304800"/>
            <a:ext cx="8534400" cy="6324600"/>
          </a:xfrm>
          <a:prstGeom prst="rect">
            <a:avLst/>
          </a:prstGeom>
        </p:spPr>
        <p:txBody>
          <a:bodyPr vert="horz" lIns="91440" tIns="45720" rIns="91440" bIns="45720" rtlCol="0">
            <a:normAutofit/>
          </a:bodyPr>
          <a:lstStyle/>
          <a:p>
            <a:pPr marL="342900" lvl="0" indent="-342900" algn="just">
              <a:lnSpc>
                <a:spcPct val="130000"/>
              </a:lnSpc>
              <a:spcBef>
                <a:spcPts val="1200"/>
              </a:spcBef>
              <a:spcAft>
                <a:spcPts val="1200"/>
              </a:spcAft>
              <a:buClr>
                <a:srgbClr val="6EA0B0"/>
              </a:buClr>
              <a:buSzPct val="70000"/>
            </a:pPr>
            <a:r>
              <a:rPr lang="en-US" sz="3200" dirty="0" smtClean="0">
                <a:solidFill>
                  <a:schemeClr val="bg1"/>
                </a:solidFill>
                <a:latin typeface="Franklin Gothic Book"/>
              </a:rPr>
              <a:t>	</a:t>
            </a:r>
            <a:r>
              <a:rPr lang="en-US" sz="2800" dirty="0" smtClean="0">
                <a:solidFill>
                  <a:schemeClr val="bg1"/>
                </a:solidFill>
                <a:latin typeface="Times New Roman" pitchFamily="18" charset="0"/>
                <a:cs typeface="Times New Roman" pitchFamily="18" charset="0"/>
              </a:rPr>
              <a:t>The truss is analyzed for unit gravity loads, unit wind force on left side of truss and unit wind force on the right side of the truss.</a:t>
            </a:r>
          </a:p>
          <a:p>
            <a:pPr marL="342900" lvl="0" indent="-342900" algn="just">
              <a:lnSpc>
                <a:spcPct val="130000"/>
              </a:lnSpc>
              <a:spcBef>
                <a:spcPts val="1200"/>
              </a:spcBef>
              <a:spcAft>
                <a:spcPts val="1200"/>
              </a:spcAft>
              <a:buClr>
                <a:srgbClr val="6EA0B0"/>
              </a:buClr>
              <a:buSzPct val="70000"/>
            </a:pPr>
            <a:r>
              <a:rPr lang="en-US" sz="2800" dirty="0" smtClean="0">
                <a:solidFill>
                  <a:schemeClr val="bg1"/>
                </a:solidFill>
                <a:latin typeface="Times New Roman" pitchFamily="18" charset="0"/>
                <a:cs typeface="Times New Roman" pitchFamily="18" charset="0"/>
              </a:rPr>
              <a:t>	Principle of superposition is then used to calculate member forces due to actual loads.</a:t>
            </a:r>
          </a:p>
          <a:p>
            <a:pPr marL="342900" lvl="0" indent="-342900" algn="just">
              <a:lnSpc>
                <a:spcPct val="130000"/>
              </a:lnSpc>
              <a:spcBef>
                <a:spcPts val="1200"/>
              </a:spcBef>
              <a:spcAft>
                <a:spcPts val="1200"/>
              </a:spcAft>
              <a:buClr>
                <a:srgbClr val="6EA0B0"/>
              </a:buClr>
              <a:buSzPct val="70000"/>
            </a:pPr>
            <a:r>
              <a:rPr lang="en-US" sz="2800" dirty="0" smtClean="0">
                <a:solidFill>
                  <a:schemeClr val="bg1"/>
                </a:solidFill>
                <a:latin typeface="Times New Roman" pitchFamily="18" charset="0"/>
                <a:cs typeface="Times New Roman" pitchFamily="18" charset="0"/>
              </a:rPr>
              <a:t>	Suppose that the deflection at any point of the truss, called point A, due to unit load acting at some other point B of the truss is </a:t>
            </a:r>
            <a:r>
              <a:rPr lang="el-GR" sz="2800" dirty="0" smtClean="0">
                <a:solidFill>
                  <a:schemeClr val="bg1"/>
                </a:solidFill>
                <a:latin typeface="Times New Roman" pitchFamily="18" charset="0"/>
                <a:cs typeface="Times New Roman" pitchFamily="18" charset="0"/>
              </a:rPr>
              <a:t>Δ</a:t>
            </a:r>
            <a:r>
              <a:rPr lang="en-US" sz="2800" dirty="0" smtClean="0">
                <a:solidFill>
                  <a:schemeClr val="bg1"/>
                </a:solidFill>
                <a:latin typeface="Times New Roman" pitchFamily="18" charset="0"/>
                <a:cs typeface="Times New Roman" pitchFamily="18" charset="0"/>
              </a:rPr>
              <a:t>.</a:t>
            </a:r>
          </a:p>
        </p:txBody>
      </p:sp>
      <p:sp>
        <p:nvSpPr>
          <p:cNvPr id="5" name="Slide Number Placeholder 4"/>
          <p:cNvSpPr>
            <a:spLocks noGrp="1"/>
          </p:cNvSpPr>
          <p:nvPr>
            <p:ph type="sldNum" sz="quarter" idx="12"/>
          </p:nvPr>
        </p:nvSpPr>
        <p:spPr/>
        <p:txBody>
          <a:bodyPr/>
          <a:lstStyle/>
          <a:p>
            <a:fld id="{A12CA1A4-B3EB-4EC0-922D-655B6ECFCAD6}" type="slidenum">
              <a:rPr lang="en-US" smtClean="0"/>
              <a:pPr/>
              <a:t>3</a:t>
            </a:fld>
            <a:endParaRPr lang="en-US"/>
          </a:p>
        </p:txBody>
      </p:sp>
      <p:sp>
        <p:nvSpPr>
          <p:cNvPr id="6" name="Footer Placeholder 5"/>
          <p:cNvSpPr>
            <a:spLocks noGrp="1"/>
          </p:cNvSpPr>
          <p:nvPr>
            <p:ph type="ftr" sz="quarter" idx="11"/>
          </p:nvPr>
        </p:nvSpPr>
        <p:spPr/>
        <p:txBody>
          <a:bodyPr/>
          <a:lstStyle/>
          <a:p>
            <a:r>
              <a:rPr lang="da-DK" smtClean="0"/>
              <a:t>Prof Dr Z. A. Siddiqi</a:t>
            </a:r>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a:xfrm rot="875544">
            <a:off x="5673672" y="287306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41" name="Rectangle 40"/>
          <p:cNvSpPr/>
          <p:nvPr/>
        </p:nvSpPr>
        <p:spPr>
          <a:xfrm rot="6684349" flipV="1">
            <a:off x="7492952" y="3132970"/>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40" name="Rectangle 39"/>
          <p:cNvSpPr/>
          <p:nvPr/>
        </p:nvSpPr>
        <p:spPr>
          <a:xfrm rot="2738002" flipV="1">
            <a:off x="6564305" y="3316216"/>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38" name="Rectangle 37"/>
          <p:cNvSpPr/>
          <p:nvPr/>
        </p:nvSpPr>
        <p:spPr>
          <a:xfrm rot="2738002" flipV="1">
            <a:off x="3898008" y="2569643"/>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36" name="Rectangle 35"/>
          <p:cNvSpPr/>
          <p:nvPr/>
        </p:nvSpPr>
        <p:spPr>
          <a:xfrm rot="2738002" flipV="1">
            <a:off x="1154106" y="1837670"/>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37" name="Rectangle 36"/>
          <p:cNvSpPr/>
          <p:nvPr/>
        </p:nvSpPr>
        <p:spPr>
          <a:xfrm rot="6684349" flipV="1">
            <a:off x="2082753" y="1654424"/>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9" name="Rectangle 28"/>
          <p:cNvSpPr/>
          <p:nvPr/>
        </p:nvSpPr>
        <p:spPr>
          <a:xfrm rot="875544">
            <a:off x="5103912" y="245318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28" name="Rectangle 27"/>
          <p:cNvSpPr/>
          <p:nvPr/>
        </p:nvSpPr>
        <p:spPr>
          <a:xfrm rot="875544">
            <a:off x="2366546" y="172850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4" name="Rectangle 3"/>
          <p:cNvSpPr/>
          <p:nvPr/>
        </p:nvSpPr>
        <p:spPr>
          <a:xfrm>
            <a:off x="6074583" y="3810000"/>
            <a:ext cx="76200" cy="2819400"/>
          </a:xfrm>
          <a:prstGeom prst="rect">
            <a:avLst/>
          </a:prstGeom>
          <a:effectLst>
            <a:outerShdw blurRad="40000" dist="23000" dir="5400000" rotWithShape="0">
              <a:srgbClr val="000000">
                <a:alpha val="35000"/>
              </a:srgbClr>
            </a:outerShdw>
            <a:reflection blurRad="6350" stA="50000" endA="300" endPos="38500" dist="508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5" name="Rectangle 4"/>
          <p:cNvSpPr/>
          <p:nvPr/>
        </p:nvSpPr>
        <p:spPr>
          <a:xfrm>
            <a:off x="8436783" y="3352800"/>
            <a:ext cx="76200" cy="2819400"/>
          </a:xfrm>
          <a:prstGeom prst="rect">
            <a:avLst/>
          </a:prstGeom>
          <a:effectLst>
            <a:outerShdw blurRad="40000" dist="23000" dir="5400000" rotWithShape="0">
              <a:srgbClr val="000000">
                <a:alpha val="35000"/>
              </a:srgbClr>
            </a:outerShdw>
            <a:reflection blurRad="6350" stA="50000" endA="300" endPos="38500" dist="508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6" name="Rectangle 5"/>
          <p:cNvSpPr/>
          <p:nvPr/>
        </p:nvSpPr>
        <p:spPr>
          <a:xfrm rot="20922033">
            <a:off x="6046648" y="3486900"/>
            <a:ext cx="2460347" cy="1128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7" name="Rectangle 6"/>
          <p:cNvSpPr/>
          <p:nvPr/>
        </p:nvSpPr>
        <p:spPr>
          <a:xfrm rot="18675165">
            <a:off x="5823238" y="3069367"/>
            <a:ext cx="1721892" cy="111485"/>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8" name="Rectangle 7"/>
          <p:cNvSpPr/>
          <p:nvPr/>
        </p:nvSpPr>
        <p:spPr>
          <a:xfrm rot="2101268">
            <a:off x="7087399" y="2826442"/>
            <a:ext cx="1563077" cy="8862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9" name="Rectangle 8"/>
          <p:cNvSpPr/>
          <p:nvPr/>
        </p:nvSpPr>
        <p:spPr>
          <a:xfrm>
            <a:off x="3386166" y="3100444"/>
            <a:ext cx="76200" cy="2819400"/>
          </a:xfrm>
          <a:prstGeom prst="rect">
            <a:avLst/>
          </a:prstGeom>
          <a:effectLst>
            <a:outerShdw blurRad="40000" dist="23000" dir="5400000" rotWithShape="0">
              <a:srgbClr val="000000">
                <a:alpha val="35000"/>
              </a:srgbClr>
            </a:outerShdw>
            <a:reflection blurRad="6350" stA="50000" endA="300" endPos="38500" dist="508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10" name="Rectangle 9"/>
          <p:cNvSpPr/>
          <p:nvPr/>
        </p:nvSpPr>
        <p:spPr>
          <a:xfrm>
            <a:off x="5748366" y="2643244"/>
            <a:ext cx="76200" cy="2819400"/>
          </a:xfrm>
          <a:prstGeom prst="rect">
            <a:avLst/>
          </a:prstGeom>
          <a:effectLst>
            <a:outerShdw blurRad="40000" dist="23000" dir="5400000" rotWithShape="0">
              <a:srgbClr val="000000">
                <a:alpha val="35000"/>
              </a:srgbClr>
            </a:outerShdw>
            <a:reflection blurRad="6350" stA="50000" endA="300" endPos="38500" dist="508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11" name="Rectangle 10"/>
          <p:cNvSpPr/>
          <p:nvPr/>
        </p:nvSpPr>
        <p:spPr>
          <a:xfrm rot="20922033">
            <a:off x="3358231" y="2777344"/>
            <a:ext cx="2460347" cy="1128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4" name="Rectangle 13"/>
          <p:cNvSpPr/>
          <p:nvPr/>
        </p:nvSpPr>
        <p:spPr>
          <a:xfrm>
            <a:off x="664383" y="2338444"/>
            <a:ext cx="76200" cy="2819400"/>
          </a:xfrm>
          <a:prstGeom prst="rect">
            <a:avLst/>
          </a:prstGeom>
          <a:effectLst>
            <a:outerShdw blurRad="40000" dist="23000" dir="5400000" rotWithShape="0">
              <a:srgbClr val="000000">
                <a:alpha val="35000"/>
              </a:srgbClr>
            </a:outerShdw>
            <a:reflection blurRad="6350" stA="50000" endA="300" endPos="38500" dist="508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15" name="Rectangle 14"/>
          <p:cNvSpPr/>
          <p:nvPr/>
        </p:nvSpPr>
        <p:spPr>
          <a:xfrm>
            <a:off x="3026583" y="1881244"/>
            <a:ext cx="76200" cy="2819400"/>
          </a:xfrm>
          <a:prstGeom prst="rect">
            <a:avLst/>
          </a:prstGeom>
          <a:effectLst>
            <a:outerShdw blurRad="40000" dist="23000" dir="5400000" rotWithShape="0">
              <a:srgbClr val="000000">
                <a:alpha val="35000"/>
              </a:srgbClr>
            </a:outerShdw>
            <a:reflection blurRad="6350" stA="50000" endA="300" endPos="38500" dist="508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16" name="Rectangle 15"/>
          <p:cNvSpPr/>
          <p:nvPr/>
        </p:nvSpPr>
        <p:spPr>
          <a:xfrm rot="20922033">
            <a:off x="636448" y="2015344"/>
            <a:ext cx="2460347" cy="1128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7" name="Rectangle 16"/>
          <p:cNvSpPr/>
          <p:nvPr/>
        </p:nvSpPr>
        <p:spPr>
          <a:xfrm rot="18675165">
            <a:off x="413038" y="1597811"/>
            <a:ext cx="1721892" cy="111485"/>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0" name="Rectangle 19"/>
          <p:cNvSpPr/>
          <p:nvPr/>
        </p:nvSpPr>
        <p:spPr>
          <a:xfrm rot="875544">
            <a:off x="613946" y="264446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21" name="Rectangle 20"/>
          <p:cNvSpPr/>
          <p:nvPr/>
        </p:nvSpPr>
        <p:spPr>
          <a:xfrm rot="875544">
            <a:off x="2970312" y="214838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12" name="Rectangle 11"/>
          <p:cNvSpPr/>
          <p:nvPr/>
        </p:nvSpPr>
        <p:spPr>
          <a:xfrm rot="18675165">
            <a:off x="3134821" y="2359811"/>
            <a:ext cx="1721892" cy="111485"/>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3" name="Rectangle 12"/>
          <p:cNvSpPr/>
          <p:nvPr/>
        </p:nvSpPr>
        <p:spPr>
          <a:xfrm rot="2101268">
            <a:off x="4398982" y="2116886"/>
            <a:ext cx="1563077" cy="8862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8" name="Rectangle 17"/>
          <p:cNvSpPr/>
          <p:nvPr/>
        </p:nvSpPr>
        <p:spPr>
          <a:xfrm rot="2101268">
            <a:off x="1677199" y="1354886"/>
            <a:ext cx="1563077" cy="8862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2" name="Rectangle 21"/>
          <p:cNvSpPr/>
          <p:nvPr/>
        </p:nvSpPr>
        <p:spPr>
          <a:xfrm rot="875544">
            <a:off x="3351312" y="336914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24" name="Rectangle 23"/>
          <p:cNvSpPr/>
          <p:nvPr/>
        </p:nvSpPr>
        <p:spPr>
          <a:xfrm rot="875544">
            <a:off x="1756946" y="127286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25" name="Rectangle 24"/>
          <p:cNvSpPr/>
          <p:nvPr/>
        </p:nvSpPr>
        <p:spPr>
          <a:xfrm rot="875544">
            <a:off x="4494312" y="199754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26" name="Rectangle 25"/>
          <p:cNvSpPr/>
          <p:nvPr/>
        </p:nvSpPr>
        <p:spPr>
          <a:xfrm rot="875544">
            <a:off x="1147346" y="195710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39" name="Rectangle 38"/>
          <p:cNvSpPr/>
          <p:nvPr/>
        </p:nvSpPr>
        <p:spPr>
          <a:xfrm rot="6684349" flipV="1">
            <a:off x="4826655" y="2386397"/>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7" name="Rectangle 26"/>
          <p:cNvSpPr/>
          <p:nvPr/>
        </p:nvSpPr>
        <p:spPr>
          <a:xfrm rot="875544">
            <a:off x="3884712" y="2681786"/>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108" name="TextBox 107"/>
          <p:cNvSpPr txBox="1"/>
          <p:nvPr/>
        </p:nvSpPr>
        <p:spPr>
          <a:xfrm>
            <a:off x="5943600" y="228600"/>
            <a:ext cx="4501169" cy="1015663"/>
          </a:xfrm>
          <a:prstGeom prst="rect">
            <a:avLst/>
          </a:prstGeom>
          <a:noFill/>
        </p:spPr>
        <p:txBody>
          <a:bodyPr wrap="square" rtlCol="0">
            <a:spAutoFit/>
          </a:bodyPr>
          <a:lstStyle/>
          <a:p>
            <a:r>
              <a:rPr lang="en-US" sz="2000" dirty="0" smtClean="0"/>
              <a:t>UDL (</a:t>
            </a:r>
            <a:r>
              <a:rPr lang="en-US" sz="2000" dirty="0" err="1" smtClean="0"/>
              <a:t>w</a:t>
            </a:r>
            <a:r>
              <a:rPr lang="en-US" sz="2000" baseline="-25000" dirty="0" err="1" smtClean="0"/>
              <a:t>w</a:t>
            </a:r>
            <a:r>
              <a:rPr lang="en-US" sz="2000" dirty="0" smtClean="0"/>
              <a:t>) N/m</a:t>
            </a:r>
            <a:r>
              <a:rPr lang="en-US" sz="2000" baseline="30000" dirty="0" smtClean="0"/>
              <a:t>2</a:t>
            </a:r>
            <a:r>
              <a:rPr lang="en-US" sz="2000" dirty="0" smtClean="0"/>
              <a:t> is converted </a:t>
            </a:r>
          </a:p>
          <a:p>
            <a:r>
              <a:rPr lang="en-US" sz="2000" dirty="0" smtClean="0"/>
              <a:t>Into Panel concentrated load</a:t>
            </a:r>
          </a:p>
          <a:p>
            <a:r>
              <a:rPr lang="en-US" sz="2000" b="1" dirty="0" err="1" smtClean="0">
                <a:solidFill>
                  <a:srgbClr val="0070C0"/>
                </a:solidFill>
              </a:rPr>
              <a:t>P</a:t>
            </a:r>
            <a:r>
              <a:rPr lang="en-US" sz="2000" b="1" baseline="-25000" dirty="0" err="1" smtClean="0">
                <a:solidFill>
                  <a:srgbClr val="0070C0"/>
                </a:solidFill>
              </a:rPr>
              <a:t>ww</a:t>
            </a:r>
            <a:r>
              <a:rPr lang="en-US" sz="2000" b="1" dirty="0" smtClean="0">
                <a:solidFill>
                  <a:srgbClr val="0070C0"/>
                </a:solidFill>
              </a:rPr>
              <a:t>= </a:t>
            </a:r>
            <a:r>
              <a:rPr lang="en-US" sz="2000" b="1" dirty="0" err="1" smtClean="0">
                <a:solidFill>
                  <a:srgbClr val="0070C0"/>
                </a:solidFill>
              </a:rPr>
              <a:t>w</a:t>
            </a:r>
            <a:r>
              <a:rPr lang="en-US" sz="2000" b="1" baseline="-25000" dirty="0" err="1" smtClean="0">
                <a:solidFill>
                  <a:srgbClr val="0070C0"/>
                </a:solidFill>
              </a:rPr>
              <a:t>w</a:t>
            </a:r>
            <a:r>
              <a:rPr lang="en-US" sz="2000" b="1" dirty="0" smtClean="0">
                <a:solidFill>
                  <a:srgbClr val="0070C0"/>
                </a:solidFill>
              </a:rPr>
              <a:t> x s x p/</a:t>
            </a:r>
            <a:r>
              <a:rPr lang="en-US" sz="2000" b="1" dirty="0" err="1" smtClean="0">
                <a:solidFill>
                  <a:srgbClr val="0070C0"/>
                </a:solidFill>
              </a:rPr>
              <a:t>cos</a:t>
            </a:r>
            <a:r>
              <a:rPr lang="el-GR" sz="2000" b="1" dirty="0" smtClean="0">
                <a:solidFill>
                  <a:srgbClr val="0070C0"/>
                </a:solidFill>
              </a:rPr>
              <a:t>θ</a:t>
            </a:r>
            <a:endParaRPr lang="en-US" sz="2000" b="1" dirty="0">
              <a:solidFill>
                <a:srgbClr val="0070C0"/>
              </a:solidFill>
            </a:endParaRPr>
          </a:p>
        </p:txBody>
      </p:sp>
      <p:sp>
        <p:nvSpPr>
          <p:cNvPr id="117" name="Freeform 116"/>
          <p:cNvSpPr/>
          <p:nvPr/>
        </p:nvSpPr>
        <p:spPr>
          <a:xfrm rot="875544">
            <a:off x="51423" y="1292977"/>
            <a:ext cx="3254725" cy="824928"/>
          </a:xfrm>
          <a:custGeom>
            <a:avLst/>
            <a:gdLst>
              <a:gd name="connsiteX0" fmla="*/ 0 w 2856382"/>
              <a:gd name="connsiteY0" fmla="*/ 0 h 865745"/>
              <a:gd name="connsiteX1" fmla="*/ 2856382 w 2856382"/>
              <a:gd name="connsiteY1" fmla="*/ 0 h 865745"/>
              <a:gd name="connsiteX2" fmla="*/ 2856382 w 2856382"/>
              <a:gd name="connsiteY2" fmla="*/ 865745 h 865745"/>
              <a:gd name="connsiteX3" fmla="*/ 0 w 2856382"/>
              <a:gd name="connsiteY3" fmla="*/ 865745 h 865745"/>
              <a:gd name="connsiteX4" fmla="*/ 0 w 2856382"/>
              <a:gd name="connsiteY4" fmla="*/ 0 h 865745"/>
              <a:gd name="connsiteX0" fmla="*/ 570322 w 3426704"/>
              <a:gd name="connsiteY0" fmla="*/ 0 h 1064092"/>
              <a:gd name="connsiteX1" fmla="*/ 3426704 w 3426704"/>
              <a:gd name="connsiteY1" fmla="*/ 0 h 1064092"/>
              <a:gd name="connsiteX2" fmla="*/ 3426704 w 3426704"/>
              <a:gd name="connsiteY2" fmla="*/ 865745 h 1064092"/>
              <a:gd name="connsiteX3" fmla="*/ 0 w 3426704"/>
              <a:gd name="connsiteY3" fmla="*/ 1064092 h 1064092"/>
              <a:gd name="connsiteX4" fmla="*/ 570322 w 3426704"/>
              <a:gd name="connsiteY4" fmla="*/ 0 h 1064092"/>
              <a:gd name="connsiteX0" fmla="*/ 570322 w 3426704"/>
              <a:gd name="connsiteY0" fmla="*/ 0 h 1064092"/>
              <a:gd name="connsiteX1" fmla="*/ 3426704 w 3426704"/>
              <a:gd name="connsiteY1" fmla="*/ 0 h 1064092"/>
              <a:gd name="connsiteX2" fmla="*/ 3007276 w 3426704"/>
              <a:gd name="connsiteY2" fmla="*/ 1024396 h 1064092"/>
              <a:gd name="connsiteX3" fmla="*/ 0 w 3426704"/>
              <a:gd name="connsiteY3" fmla="*/ 1064092 h 1064092"/>
              <a:gd name="connsiteX4" fmla="*/ 570322 w 3426704"/>
              <a:gd name="connsiteY4" fmla="*/ 0 h 1064092"/>
              <a:gd name="connsiteX0" fmla="*/ 570322 w 3807323"/>
              <a:gd name="connsiteY0" fmla="*/ 0 h 1064092"/>
              <a:gd name="connsiteX1" fmla="*/ 3807323 w 3807323"/>
              <a:gd name="connsiteY1" fmla="*/ 18216 h 1064092"/>
              <a:gd name="connsiteX2" fmla="*/ 3007276 w 3807323"/>
              <a:gd name="connsiteY2" fmla="*/ 1024396 h 1064092"/>
              <a:gd name="connsiteX3" fmla="*/ 0 w 3807323"/>
              <a:gd name="connsiteY3" fmla="*/ 1064092 h 1064092"/>
              <a:gd name="connsiteX4" fmla="*/ 570322 w 3807323"/>
              <a:gd name="connsiteY4" fmla="*/ 0 h 1064092"/>
              <a:gd name="connsiteX0" fmla="*/ 570322 w 3807323"/>
              <a:gd name="connsiteY0" fmla="*/ 0 h 1064092"/>
              <a:gd name="connsiteX1" fmla="*/ 3807323 w 3807323"/>
              <a:gd name="connsiteY1" fmla="*/ 18216 h 1064092"/>
              <a:gd name="connsiteX2" fmla="*/ 2917848 w 3807323"/>
              <a:gd name="connsiteY2" fmla="*/ 1051312 h 1064092"/>
              <a:gd name="connsiteX3" fmla="*/ 0 w 3807323"/>
              <a:gd name="connsiteY3" fmla="*/ 1064092 h 1064092"/>
              <a:gd name="connsiteX4" fmla="*/ 570322 w 3807323"/>
              <a:gd name="connsiteY4" fmla="*/ 0 h 1064092"/>
              <a:gd name="connsiteX0" fmla="*/ 1050046 w 3807323"/>
              <a:gd name="connsiteY0" fmla="*/ 0 h 1113967"/>
              <a:gd name="connsiteX1" fmla="*/ 3807323 w 3807323"/>
              <a:gd name="connsiteY1" fmla="*/ 68091 h 1113967"/>
              <a:gd name="connsiteX2" fmla="*/ 2917848 w 3807323"/>
              <a:gd name="connsiteY2" fmla="*/ 1101187 h 1113967"/>
              <a:gd name="connsiteX3" fmla="*/ 0 w 3807323"/>
              <a:gd name="connsiteY3" fmla="*/ 1113967 h 1113967"/>
              <a:gd name="connsiteX4" fmla="*/ 1050046 w 3807323"/>
              <a:gd name="connsiteY4" fmla="*/ 0 h 1113967"/>
              <a:gd name="connsiteX0" fmla="*/ 1050046 w 3807323"/>
              <a:gd name="connsiteY0" fmla="*/ 0 h 1113967"/>
              <a:gd name="connsiteX1" fmla="*/ 3807323 w 3807323"/>
              <a:gd name="connsiteY1" fmla="*/ 68091 h 1113967"/>
              <a:gd name="connsiteX2" fmla="*/ 3329726 w 3807323"/>
              <a:gd name="connsiteY2" fmla="*/ 590466 h 1113967"/>
              <a:gd name="connsiteX3" fmla="*/ 0 w 3807323"/>
              <a:gd name="connsiteY3" fmla="*/ 1113967 h 1113967"/>
              <a:gd name="connsiteX4" fmla="*/ 1050046 w 3807323"/>
              <a:gd name="connsiteY4" fmla="*/ 0 h 1113967"/>
              <a:gd name="connsiteX0" fmla="*/ 495879 w 3253156"/>
              <a:gd name="connsiteY0" fmla="*/ 0 h 590466"/>
              <a:gd name="connsiteX1" fmla="*/ 3253156 w 3253156"/>
              <a:gd name="connsiteY1" fmla="*/ 68091 h 590466"/>
              <a:gd name="connsiteX2" fmla="*/ 2775559 w 3253156"/>
              <a:gd name="connsiteY2" fmla="*/ 590466 h 590466"/>
              <a:gd name="connsiteX3" fmla="*/ 0 w 3253156"/>
              <a:gd name="connsiteY3" fmla="*/ 584049 h 590466"/>
              <a:gd name="connsiteX4" fmla="*/ 495879 w 3253156"/>
              <a:gd name="connsiteY4" fmla="*/ 0 h 590466"/>
              <a:gd name="connsiteX0" fmla="*/ 495879 w 3151868"/>
              <a:gd name="connsiteY0" fmla="*/ 0 h 590466"/>
              <a:gd name="connsiteX1" fmla="*/ 3151868 w 3151868"/>
              <a:gd name="connsiteY1" fmla="*/ 159632 h 590466"/>
              <a:gd name="connsiteX2" fmla="*/ 2775559 w 3151868"/>
              <a:gd name="connsiteY2" fmla="*/ 590466 h 590466"/>
              <a:gd name="connsiteX3" fmla="*/ 0 w 3151868"/>
              <a:gd name="connsiteY3" fmla="*/ 584049 h 590466"/>
              <a:gd name="connsiteX4" fmla="*/ 495879 w 3151868"/>
              <a:gd name="connsiteY4" fmla="*/ 0 h 590466"/>
              <a:gd name="connsiteX0" fmla="*/ 290978 w 3151868"/>
              <a:gd name="connsiteY0" fmla="*/ 18235 h 430834"/>
              <a:gd name="connsiteX1" fmla="*/ 3151868 w 3151868"/>
              <a:gd name="connsiteY1" fmla="*/ 0 h 430834"/>
              <a:gd name="connsiteX2" fmla="*/ 2775559 w 3151868"/>
              <a:gd name="connsiteY2" fmla="*/ 430834 h 430834"/>
              <a:gd name="connsiteX3" fmla="*/ 0 w 3151868"/>
              <a:gd name="connsiteY3" fmla="*/ 424417 h 430834"/>
              <a:gd name="connsiteX4" fmla="*/ 290978 w 3151868"/>
              <a:gd name="connsiteY4" fmla="*/ 18235 h 430834"/>
              <a:gd name="connsiteX0" fmla="*/ 437021 w 3297911"/>
              <a:gd name="connsiteY0" fmla="*/ 18235 h 430834"/>
              <a:gd name="connsiteX1" fmla="*/ 3297911 w 3297911"/>
              <a:gd name="connsiteY1" fmla="*/ 0 h 430834"/>
              <a:gd name="connsiteX2" fmla="*/ 2921602 w 3297911"/>
              <a:gd name="connsiteY2" fmla="*/ 430834 h 430834"/>
              <a:gd name="connsiteX3" fmla="*/ 0 w 3297911"/>
              <a:gd name="connsiteY3" fmla="*/ 410031 h 430834"/>
              <a:gd name="connsiteX4" fmla="*/ 437021 w 3297911"/>
              <a:gd name="connsiteY4" fmla="*/ 18235 h 430834"/>
              <a:gd name="connsiteX0" fmla="*/ 387506 w 3297911"/>
              <a:gd name="connsiteY0" fmla="*/ 22853 h 430834"/>
              <a:gd name="connsiteX1" fmla="*/ 3297911 w 3297911"/>
              <a:gd name="connsiteY1" fmla="*/ 0 h 430834"/>
              <a:gd name="connsiteX2" fmla="*/ 2921602 w 3297911"/>
              <a:gd name="connsiteY2" fmla="*/ 430834 h 430834"/>
              <a:gd name="connsiteX3" fmla="*/ 0 w 3297911"/>
              <a:gd name="connsiteY3" fmla="*/ 410031 h 430834"/>
              <a:gd name="connsiteX4" fmla="*/ 387506 w 3297911"/>
              <a:gd name="connsiteY4" fmla="*/ 22853 h 4308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7911" h="430834">
                <a:moveTo>
                  <a:pt x="387506" y="22853"/>
                </a:moveTo>
                <a:lnTo>
                  <a:pt x="3297911" y="0"/>
                </a:lnTo>
                <a:lnTo>
                  <a:pt x="2921602" y="430834"/>
                </a:lnTo>
                <a:lnTo>
                  <a:pt x="0" y="410031"/>
                </a:lnTo>
                <a:lnTo>
                  <a:pt x="387506" y="22853"/>
                </a:lnTo>
                <a:close/>
              </a:path>
            </a:pathLst>
          </a:cu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cxnSp>
        <p:nvCxnSpPr>
          <p:cNvPr id="155" name="Straight Arrow Connector 154"/>
          <p:cNvCxnSpPr/>
          <p:nvPr/>
        </p:nvCxnSpPr>
        <p:spPr>
          <a:xfrm>
            <a:off x="3276600" y="1980406"/>
            <a:ext cx="685800" cy="381794"/>
          </a:xfrm>
          <a:prstGeom prst="straightConnector1">
            <a:avLst/>
          </a:prstGeom>
          <a:ln w="5715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161" name="Straight Connector 160"/>
          <p:cNvCxnSpPr/>
          <p:nvPr/>
        </p:nvCxnSpPr>
        <p:spPr>
          <a:xfrm flipV="1">
            <a:off x="2895600" y="2286000"/>
            <a:ext cx="6096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a:xfrm flipV="1">
            <a:off x="2895600" y="2209800"/>
            <a:ext cx="6096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16200000" flipV="1">
            <a:off x="3390900" y="1790700"/>
            <a:ext cx="381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a:xfrm rot="16200000" flipH="1">
            <a:off x="3352800" y="1828800"/>
            <a:ext cx="2286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p:nvPr/>
        </p:nvCxnSpPr>
        <p:spPr>
          <a:xfrm>
            <a:off x="2971800" y="1600200"/>
            <a:ext cx="228600" cy="1524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p:nvPr/>
        </p:nvCxnSpPr>
        <p:spPr>
          <a:xfrm>
            <a:off x="2819400" y="1752600"/>
            <a:ext cx="228600" cy="1524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p:nvPr/>
        </p:nvCxnSpPr>
        <p:spPr>
          <a:xfrm>
            <a:off x="2667000" y="1981200"/>
            <a:ext cx="228600" cy="1524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p:nvPr/>
        </p:nvCxnSpPr>
        <p:spPr>
          <a:xfrm>
            <a:off x="2514600" y="2209800"/>
            <a:ext cx="228600" cy="1524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p:nvPr/>
        </p:nvCxnSpPr>
        <p:spPr>
          <a:xfrm>
            <a:off x="2590800" y="1447800"/>
            <a:ext cx="228600" cy="1524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5" name="Straight Arrow Connector 84"/>
          <p:cNvCxnSpPr/>
          <p:nvPr/>
        </p:nvCxnSpPr>
        <p:spPr>
          <a:xfrm>
            <a:off x="2438400" y="1600200"/>
            <a:ext cx="228600" cy="1524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6" name="Straight Arrow Connector 85"/>
          <p:cNvCxnSpPr/>
          <p:nvPr/>
        </p:nvCxnSpPr>
        <p:spPr>
          <a:xfrm>
            <a:off x="2286000" y="1828800"/>
            <a:ext cx="228600" cy="1524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p:nvPr/>
        </p:nvCxnSpPr>
        <p:spPr>
          <a:xfrm>
            <a:off x="2133600" y="2057400"/>
            <a:ext cx="228600" cy="1524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p:nvPr/>
        </p:nvCxnSpPr>
        <p:spPr>
          <a:xfrm>
            <a:off x="2133600" y="1295400"/>
            <a:ext cx="228600" cy="1524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9" name="Straight Arrow Connector 88"/>
          <p:cNvCxnSpPr/>
          <p:nvPr/>
        </p:nvCxnSpPr>
        <p:spPr>
          <a:xfrm>
            <a:off x="1981200" y="1447800"/>
            <a:ext cx="228600" cy="1524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0" name="Straight Arrow Connector 89"/>
          <p:cNvCxnSpPr/>
          <p:nvPr/>
        </p:nvCxnSpPr>
        <p:spPr>
          <a:xfrm>
            <a:off x="1828800" y="1676400"/>
            <a:ext cx="228600" cy="1524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p:nvPr/>
        </p:nvCxnSpPr>
        <p:spPr>
          <a:xfrm>
            <a:off x="1676400" y="1905000"/>
            <a:ext cx="228600" cy="1524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p:nvPr/>
        </p:nvCxnSpPr>
        <p:spPr>
          <a:xfrm>
            <a:off x="1676400" y="1219200"/>
            <a:ext cx="228600" cy="1524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p:nvPr/>
        </p:nvCxnSpPr>
        <p:spPr>
          <a:xfrm>
            <a:off x="1524000" y="1371600"/>
            <a:ext cx="228600" cy="1524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p:nvPr/>
        </p:nvCxnSpPr>
        <p:spPr>
          <a:xfrm>
            <a:off x="1371600" y="1600200"/>
            <a:ext cx="228600" cy="1524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p:nvPr/>
        </p:nvCxnSpPr>
        <p:spPr>
          <a:xfrm>
            <a:off x="1219200" y="1828800"/>
            <a:ext cx="228600" cy="1524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p:nvPr/>
        </p:nvCxnSpPr>
        <p:spPr>
          <a:xfrm>
            <a:off x="1219200" y="1066800"/>
            <a:ext cx="228600" cy="1524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7" name="Straight Arrow Connector 96"/>
          <p:cNvCxnSpPr/>
          <p:nvPr/>
        </p:nvCxnSpPr>
        <p:spPr>
          <a:xfrm>
            <a:off x="1066800" y="1219200"/>
            <a:ext cx="228600" cy="1524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p:nvPr/>
        </p:nvCxnSpPr>
        <p:spPr>
          <a:xfrm>
            <a:off x="914400" y="1447800"/>
            <a:ext cx="228600" cy="1524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9" name="Straight Arrow Connector 98"/>
          <p:cNvCxnSpPr/>
          <p:nvPr/>
        </p:nvCxnSpPr>
        <p:spPr>
          <a:xfrm>
            <a:off x="762000" y="1676400"/>
            <a:ext cx="228600" cy="1524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p:nvPr/>
        </p:nvCxnSpPr>
        <p:spPr>
          <a:xfrm>
            <a:off x="838200" y="990600"/>
            <a:ext cx="228600" cy="1524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1" name="Straight Arrow Connector 100"/>
          <p:cNvCxnSpPr/>
          <p:nvPr/>
        </p:nvCxnSpPr>
        <p:spPr>
          <a:xfrm>
            <a:off x="685800" y="1143000"/>
            <a:ext cx="228600" cy="1524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2" name="Straight Arrow Connector 101"/>
          <p:cNvCxnSpPr/>
          <p:nvPr/>
        </p:nvCxnSpPr>
        <p:spPr>
          <a:xfrm>
            <a:off x="533400" y="1371600"/>
            <a:ext cx="228600" cy="1524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3" name="Straight Arrow Connector 102"/>
          <p:cNvCxnSpPr/>
          <p:nvPr/>
        </p:nvCxnSpPr>
        <p:spPr>
          <a:xfrm>
            <a:off x="381000" y="1600200"/>
            <a:ext cx="228600" cy="1524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4" name="Straight Arrow Connector 103"/>
          <p:cNvCxnSpPr/>
          <p:nvPr/>
        </p:nvCxnSpPr>
        <p:spPr>
          <a:xfrm>
            <a:off x="457200" y="914400"/>
            <a:ext cx="228600" cy="1524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5" name="Straight Arrow Connector 104"/>
          <p:cNvCxnSpPr/>
          <p:nvPr/>
        </p:nvCxnSpPr>
        <p:spPr>
          <a:xfrm>
            <a:off x="304800" y="1066800"/>
            <a:ext cx="228600" cy="1524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6" name="Straight Arrow Connector 105"/>
          <p:cNvCxnSpPr/>
          <p:nvPr/>
        </p:nvCxnSpPr>
        <p:spPr>
          <a:xfrm>
            <a:off x="152400" y="1295400"/>
            <a:ext cx="228600" cy="1524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7" name="Straight Arrow Connector 106"/>
          <p:cNvCxnSpPr/>
          <p:nvPr/>
        </p:nvCxnSpPr>
        <p:spPr>
          <a:xfrm>
            <a:off x="0" y="1524000"/>
            <a:ext cx="228600" cy="1524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4" name="Arc 113"/>
          <p:cNvSpPr/>
          <p:nvPr/>
        </p:nvSpPr>
        <p:spPr>
          <a:xfrm>
            <a:off x="6400800" y="3429000"/>
            <a:ext cx="76200" cy="457200"/>
          </a:xfrm>
          <a:prstGeom prst="arc">
            <a:avLst/>
          </a:prstGeom>
          <a:ln w="12700">
            <a:solidFill>
              <a:schemeClr val="tx1"/>
            </a:solidFill>
          </a:ln>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ln w="76200">
                <a:solidFill>
                  <a:schemeClr val="tx1"/>
                </a:solidFill>
              </a:ln>
            </a:endParaRPr>
          </a:p>
        </p:txBody>
      </p:sp>
      <p:sp>
        <p:nvSpPr>
          <p:cNvPr id="115" name="TextBox 114"/>
          <p:cNvSpPr txBox="1"/>
          <p:nvPr/>
        </p:nvSpPr>
        <p:spPr>
          <a:xfrm>
            <a:off x="6400800" y="3364468"/>
            <a:ext cx="308098" cy="369332"/>
          </a:xfrm>
          <a:prstGeom prst="rect">
            <a:avLst/>
          </a:prstGeom>
          <a:noFill/>
        </p:spPr>
        <p:txBody>
          <a:bodyPr wrap="none" rtlCol="0">
            <a:spAutoFit/>
          </a:bodyPr>
          <a:lstStyle/>
          <a:p>
            <a:r>
              <a:rPr lang="el-GR" dirty="0" smtClean="0"/>
              <a:t>θ</a:t>
            </a:r>
            <a:endParaRPr lang="en-US" dirty="0"/>
          </a:p>
        </p:txBody>
      </p:sp>
      <p:cxnSp>
        <p:nvCxnSpPr>
          <p:cNvPr id="116" name="Straight Connector 115"/>
          <p:cNvCxnSpPr/>
          <p:nvPr/>
        </p:nvCxnSpPr>
        <p:spPr>
          <a:xfrm>
            <a:off x="4343400" y="1066800"/>
            <a:ext cx="1143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a:xfrm rot="5400000" flipH="1" flipV="1">
            <a:off x="5067300" y="647700"/>
            <a:ext cx="83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p:nvCxnSpPr>
        <p:spPr>
          <a:xfrm flipV="1">
            <a:off x="4343400" y="228600"/>
            <a:ext cx="1143000" cy="838200"/>
          </a:xfrm>
          <a:prstGeom prst="line">
            <a:avLst/>
          </a:prstGeom>
        </p:spPr>
        <p:style>
          <a:lnRef idx="1">
            <a:schemeClr val="accent1"/>
          </a:lnRef>
          <a:fillRef idx="0">
            <a:schemeClr val="accent1"/>
          </a:fillRef>
          <a:effectRef idx="0">
            <a:schemeClr val="accent1"/>
          </a:effectRef>
          <a:fontRef idx="minor">
            <a:schemeClr val="tx1"/>
          </a:fontRef>
        </p:style>
      </p:cxnSp>
      <p:sp>
        <p:nvSpPr>
          <p:cNvPr id="154" name="TextBox 153"/>
          <p:cNvSpPr txBox="1"/>
          <p:nvPr/>
        </p:nvSpPr>
        <p:spPr>
          <a:xfrm>
            <a:off x="4807780" y="990600"/>
            <a:ext cx="319318" cy="400110"/>
          </a:xfrm>
          <a:prstGeom prst="rect">
            <a:avLst/>
          </a:prstGeom>
          <a:noFill/>
        </p:spPr>
        <p:txBody>
          <a:bodyPr wrap="none" rtlCol="0">
            <a:spAutoFit/>
          </a:bodyPr>
          <a:lstStyle/>
          <a:p>
            <a:r>
              <a:rPr lang="en-US" sz="2000" dirty="0" smtClean="0"/>
              <a:t>p</a:t>
            </a:r>
            <a:endParaRPr lang="en-US" sz="2000" dirty="0"/>
          </a:p>
        </p:txBody>
      </p:sp>
      <p:sp>
        <p:nvSpPr>
          <p:cNvPr id="156" name="TextBox 155"/>
          <p:cNvSpPr txBox="1"/>
          <p:nvPr/>
        </p:nvSpPr>
        <p:spPr>
          <a:xfrm>
            <a:off x="4572000" y="762000"/>
            <a:ext cx="308098" cy="369332"/>
          </a:xfrm>
          <a:prstGeom prst="rect">
            <a:avLst/>
          </a:prstGeom>
          <a:noFill/>
        </p:spPr>
        <p:txBody>
          <a:bodyPr wrap="none" rtlCol="0">
            <a:spAutoFit/>
          </a:bodyPr>
          <a:lstStyle/>
          <a:p>
            <a:r>
              <a:rPr lang="el-GR" dirty="0" smtClean="0"/>
              <a:t>θ</a:t>
            </a:r>
            <a:endParaRPr lang="en-US" dirty="0"/>
          </a:p>
        </p:txBody>
      </p:sp>
      <p:sp>
        <p:nvSpPr>
          <p:cNvPr id="158" name="Arc 157"/>
          <p:cNvSpPr/>
          <p:nvPr/>
        </p:nvSpPr>
        <p:spPr>
          <a:xfrm>
            <a:off x="4495800" y="914400"/>
            <a:ext cx="76200" cy="304800"/>
          </a:xfrm>
          <a:prstGeom prst="arc">
            <a:avLst/>
          </a:prstGeom>
          <a:ln w="12700">
            <a:solidFill>
              <a:schemeClr val="tx1"/>
            </a:solidFill>
          </a:ln>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ln w="76200">
                <a:solidFill>
                  <a:schemeClr val="tx1"/>
                </a:solidFill>
              </a:ln>
            </a:endParaRPr>
          </a:p>
        </p:txBody>
      </p:sp>
      <p:sp>
        <p:nvSpPr>
          <p:cNvPr id="160" name="TextBox 159"/>
          <p:cNvSpPr txBox="1"/>
          <p:nvPr/>
        </p:nvSpPr>
        <p:spPr>
          <a:xfrm rot="19426259">
            <a:off x="4409205" y="301372"/>
            <a:ext cx="892873" cy="400110"/>
          </a:xfrm>
          <a:prstGeom prst="rect">
            <a:avLst/>
          </a:prstGeom>
          <a:noFill/>
        </p:spPr>
        <p:txBody>
          <a:bodyPr wrap="none" rtlCol="0">
            <a:spAutoFit/>
          </a:bodyPr>
          <a:lstStyle/>
          <a:p>
            <a:r>
              <a:rPr lang="en-US" sz="2000" dirty="0" smtClean="0"/>
              <a:t>p/</a:t>
            </a:r>
            <a:r>
              <a:rPr lang="en-US" sz="2000" dirty="0" err="1" smtClean="0"/>
              <a:t>cos</a:t>
            </a:r>
            <a:r>
              <a:rPr lang="el-GR" sz="2000" dirty="0" smtClean="0"/>
              <a:t>θ</a:t>
            </a:r>
            <a:endParaRPr lang="en-US" sz="20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Rectangle 100"/>
          <p:cNvSpPr/>
          <p:nvPr/>
        </p:nvSpPr>
        <p:spPr>
          <a:xfrm rot="6684349" flipV="1">
            <a:off x="2082753" y="4443797"/>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1" name="Rectangle 20"/>
          <p:cNvSpPr/>
          <p:nvPr/>
        </p:nvSpPr>
        <p:spPr>
          <a:xfrm rot="875544">
            <a:off x="2970312" y="4861943"/>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102" name="Rectangle 101"/>
          <p:cNvSpPr/>
          <p:nvPr/>
        </p:nvSpPr>
        <p:spPr>
          <a:xfrm rot="6684349" flipV="1">
            <a:off x="4826655" y="5175770"/>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3" name="Rectangle 22"/>
          <p:cNvSpPr/>
          <p:nvPr/>
        </p:nvSpPr>
        <p:spPr>
          <a:xfrm rot="875544">
            <a:off x="5673672" y="5586623"/>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97" name="Rectangle 96"/>
          <p:cNvSpPr/>
          <p:nvPr/>
        </p:nvSpPr>
        <p:spPr>
          <a:xfrm rot="6684349" flipV="1">
            <a:off x="7492952" y="5922343"/>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00" name="Rectangle 99"/>
          <p:cNvSpPr/>
          <p:nvPr/>
        </p:nvSpPr>
        <p:spPr>
          <a:xfrm rot="2738002" flipV="1">
            <a:off x="1154106" y="4627043"/>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99" name="Rectangle 98"/>
          <p:cNvSpPr/>
          <p:nvPr/>
        </p:nvSpPr>
        <p:spPr>
          <a:xfrm rot="2738002" flipV="1">
            <a:off x="3898008" y="5359016"/>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98" name="Rectangle 97"/>
          <p:cNvSpPr/>
          <p:nvPr/>
        </p:nvSpPr>
        <p:spPr>
          <a:xfrm rot="2738002" flipV="1">
            <a:off x="6564305" y="6105589"/>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cxnSp>
        <p:nvCxnSpPr>
          <p:cNvPr id="93" name="Straight Arrow Connector 92"/>
          <p:cNvCxnSpPr/>
          <p:nvPr/>
        </p:nvCxnSpPr>
        <p:spPr>
          <a:xfrm rot="5400000">
            <a:off x="5752703" y="4000103"/>
            <a:ext cx="2514600" cy="79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0" name="Straight Arrow Connector 89"/>
          <p:cNvCxnSpPr/>
          <p:nvPr/>
        </p:nvCxnSpPr>
        <p:spPr>
          <a:xfrm rot="5400000">
            <a:off x="5638800" y="3961606"/>
            <a:ext cx="24384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9" name="Straight Arrow Connector 88"/>
          <p:cNvCxnSpPr/>
          <p:nvPr/>
        </p:nvCxnSpPr>
        <p:spPr>
          <a:xfrm rot="5400000">
            <a:off x="5447505" y="4228307"/>
            <a:ext cx="1600202"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p:nvPr/>
        </p:nvCxnSpPr>
        <p:spPr>
          <a:xfrm rot="5400000">
            <a:off x="5295899" y="4229101"/>
            <a:ext cx="1600202"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p:nvPr/>
        </p:nvCxnSpPr>
        <p:spPr>
          <a:xfrm rot="5400000">
            <a:off x="3162300" y="3695701"/>
            <a:ext cx="160020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p:nvPr/>
        </p:nvCxnSpPr>
        <p:spPr>
          <a:xfrm rot="5400000">
            <a:off x="3314700" y="3695701"/>
            <a:ext cx="160020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9" name="Rectangle 28"/>
          <p:cNvSpPr/>
          <p:nvPr/>
        </p:nvSpPr>
        <p:spPr>
          <a:xfrm rot="875544">
            <a:off x="5103912" y="5166743"/>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28" name="Rectangle 27"/>
          <p:cNvSpPr/>
          <p:nvPr/>
        </p:nvSpPr>
        <p:spPr>
          <a:xfrm rot="875544">
            <a:off x="2366546" y="4442063"/>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6" name="Rectangle 5"/>
          <p:cNvSpPr/>
          <p:nvPr/>
        </p:nvSpPr>
        <p:spPr>
          <a:xfrm rot="20922033">
            <a:off x="6046648" y="6230100"/>
            <a:ext cx="2460347" cy="1128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7" name="Rectangle 6"/>
          <p:cNvSpPr/>
          <p:nvPr/>
        </p:nvSpPr>
        <p:spPr>
          <a:xfrm rot="18675165">
            <a:off x="5823238" y="5812567"/>
            <a:ext cx="1721892" cy="111485"/>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8" name="Rectangle 7"/>
          <p:cNvSpPr/>
          <p:nvPr/>
        </p:nvSpPr>
        <p:spPr>
          <a:xfrm rot="2101268">
            <a:off x="7087399" y="5569642"/>
            <a:ext cx="1563077" cy="8862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1" name="Rectangle 10"/>
          <p:cNvSpPr/>
          <p:nvPr/>
        </p:nvSpPr>
        <p:spPr>
          <a:xfrm rot="20922033">
            <a:off x="3358231" y="5520544"/>
            <a:ext cx="2460347" cy="1128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6" name="Rectangle 15"/>
          <p:cNvSpPr/>
          <p:nvPr/>
        </p:nvSpPr>
        <p:spPr>
          <a:xfrm rot="20922033">
            <a:off x="636448" y="4758544"/>
            <a:ext cx="2460347" cy="1128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7" name="Rectangle 16"/>
          <p:cNvSpPr/>
          <p:nvPr/>
        </p:nvSpPr>
        <p:spPr>
          <a:xfrm rot="18675165">
            <a:off x="413038" y="4341011"/>
            <a:ext cx="1721892" cy="111485"/>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0" name="Rectangle 19"/>
          <p:cNvSpPr/>
          <p:nvPr/>
        </p:nvSpPr>
        <p:spPr>
          <a:xfrm rot="875544">
            <a:off x="613946" y="5358023"/>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12" name="Rectangle 11"/>
          <p:cNvSpPr/>
          <p:nvPr/>
        </p:nvSpPr>
        <p:spPr>
          <a:xfrm rot="18675165">
            <a:off x="3134821" y="5103011"/>
            <a:ext cx="1721892" cy="111485"/>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3" name="Rectangle 12"/>
          <p:cNvSpPr/>
          <p:nvPr/>
        </p:nvSpPr>
        <p:spPr>
          <a:xfrm rot="2101268">
            <a:off x="4398982" y="4860086"/>
            <a:ext cx="1563077" cy="8862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8" name="Rectangle 17"/>
          <p:cNvSpPr/>
          <p:nvPr/>
        </p:nvSpPr>
        <p:spPr>
          <a:xfrm rot="2101268">
            <a:off x="1677199" y="4098086"/>
            <a:ext cx="1563077" cy="8862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2" name="Rectangle 21"/>
          <p:cNvSpPr/>
          <p:nvPr/>
        </p:nvSpPr>
        <p:spPr>
          <a:xfrm rot="875544">
            <a:off x="3351312" y="6082703"/>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24" name="Rectangle 23"/>
          <p:cNvSpPr/>
          <p:nvPr/>
        </p:nvSpPr>
        <p:spPr>
          <a:xfrm rot="875544">
            <a:off x="1756946" y="3986423"/>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25" name="Rectangle 24"/>
          <p:cNvSpPr/>
          <p:nvPr/>
        </p:nvSpPr>
        <p:spPr>
          <a:xfrm rot="875544">
            <a:off x="4494312" y="4711103"/>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26" name="Rectangle 25"/>
          <p:cNvSpPr/>
          <p:nvPr/>
        </p:nvSpPr>
        <p:spPr>
          <a:xfrm rot="875544">
            <a:off x="1147346" y="4670663"/>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27" name="Rectangle 26"/>
          <p:cNvSpPr/>
          <p:nvPr/>
        </p:nvSpPr>
        <p:spPr>
          <a:xfrm rot="875544">
            <a:off x="3884712" y="5395343"/>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grpSp>
        <p:nvGrpSpPr>
          <p:cNvPr id="2" name="Group 95"/>
          <p:cNvGrpSpPr/>
          <p:nvPr/>
        </p:nvGrpSpPr>
        <p:grpSpPr>
          <a:xfrm>
            <a:off x="259387" y="338302"/>
            <a:ext cx="8939318" cy="2682081"/>
            <a:chOff x="259387" y="338302"/>
            <a:chExt cx="8939318" cy="2682081"/>
          </a:xfrm>
          <a:effectLst>
            <a:outerShdw blurRad="152400" dist="317500" dir="5400000" sx="90000" sy="-19000" rotWithShape="0">
              <a:prstClr val="black">
                <a:alpha val="15000"/>
              </a:prstClr>
            </a:outerShdw>
          </a:effectLst>
        </p:grpSpPr>
        <p:sp>
          <p:nvSpPr>
            <p:cNvPr id="37" name="Freeform 36"/>
            <p:cNvSpPr/>
            <p:nvPr/>
          </p:nvSpPr>
          <p:spPr>
            <a:xfrm rot="875544" flipV="1">
              <a:off x="3595895" y="1278572"/>
              <a:ext cx="5602810" cy="959115"/>
            </a:xfrm>
            <a:custGeom>
              <a:avLst/>
              <a:gdLst>
                <a:gd name="connsiteX0" fmla="*/ 0 w 2856382"/>
                <a:gd name="connsiteY0" fmla="*/ 0 h 865745"/>
                <a:gd name="connsiteX1" fmla="*/ 2856382 w 2856382"/>
                <a:gd name="connsiteY1" fmla="*/ 0 h 865745"/>
                <a:gd name="connsiteX2" fmla="*/ 2856382 w 2856382"/>
                <a:gd name="connsiteY2" fmla="*/ 865745 h 865745"/>
                <a:gd name="connsiteX3" fmla="*/ 0 w 2856382"/>
                <a:gd name="connsiteY3" fmla="*/ 865745 h 865745"/>
                <a:gd name="connsiteX4" fmla="*/ 0 w 2856382"/>
                <a:gd name="connsiteY4" fmla="*/ 0 h 865745"/>
                <a:gd name="connsiteX0" fmla="*/ 570322 w 3426704"/>
                <a:gd name="connsiteY0" fmla="*/ 0 h 1064092"/>
                <a:gd name="connsiteX1" fmla="*/ 3426704 w 3426704"/>
                <a:gd name="connsiteY1" fmla="*/ 0 h 1064092"/>
                <a:gd name="connsiteX2" fmla="*/ 3426704 w 3426704"/>
                <a:gd name="connsiteY2" fmla="*/ 865745 h 1064092"/>
                <a:gd name="connsiteX3" fmla="*/ 0 w 3426704"/>
                <a:gd name="connsiteY3" fmla="*/ 1064092 h 1064092"/>
                <a:gd name="connsiteX4" fmla="*/ 570322 w 3426704"/>
                <a:gd name="connsiteY4" fmla="*/ 0 h 1064092"/>
                <a:gd name="connsiteX0" fmla="*/ 570322 w 3426704"/>
                <a:gd name="connsiteY0" fmla="*/ 0 h 1064092"/>
                <a:gd name="connsiteX1" fmla="*/ 3426704 w 3426704"/>
                <a:gd name="connsiteY1" fmla="*/ 0 h 1064092"/>
                <a:gd name="connsiteX2" fmla="*/ 3007276 w 3426704"/>
                <a:gd name="connsiteY2" fmla="*/ 1024396 h 1064092"/>
                <a:gd name="connsiteX3" fmla="*/ 0 w 3426704"/>
                <a:gd name="connsiteY3" fmla="*/ 1064092 h 1064092"/>
                <a:gd name="connsiteX4" fmla="*/ 570322 w 3426704"/>
                <a:gd name="connsiteY4" fmla="*/ 0 h 1064092"/>
                <a:gd name="connsiteX0" fmla="*/ 685902 w 3542284"/>
                <a:gd name="connsiteY0" fmla="*/ 0 h 1101105"/>
                <a:gd name="connsiteX1" fmla="*/ 3542284 w 3542284"/>
                <a:gd name="connsiteY1" fmla="*/ 0 h 1101105"/>
                <a:gd name="connsiteX2" fmla="*/ 3122856 w 3542284"/>
                <a:gd name="connsiteY2" fmla="*/ 1024396 h 1101105"/>
                <a:gd name="connsiteX3" fmla="*/ 115580 w 3542284"/>
                <a:gd name="connsiteY3" fmla="*/ 1064092 h 1101105"/>
                <a:gd name="connsiteX4" fmla="*/ 0 w 3542284"/>
                <a:gd name="connsiteY4" fmla="*/ 1101105 h 1101105"/>
                <a:gd name="connsiteX5" fmla="*/ 685902 w 3542284"/>
                <a:gd name="connsiteY5" fmla="*/ 0 h 1101105"/>
                <a:gd name="connsiteX0" fmla="*/ 403147 w 3542284"/>
                <a:gd name="connsiteY0" fmla="*/ 6699 h 1101105"/>
                <a:gd name="connsiteX1" fmla="*/ 3542284 w 3542284"/>
                <a:gd name="connsiteY1" fmla="*/ 0 h 1101105"/>
                <a:gd name="connsiteX2" fmla="*/ 3122856 w 3542284"/>
                <a:gd name="connsiteY2" fmla="*/ 1024396 h 1101105"/>
                <a:gd name="connsiteX3" fmla="*/ 115580 w 3542284"/>
                <a:gd name="connsiteY3" fmla="*/ 1064092 h 1101105"/>
                <a:gd name="connsiteX4" fmla="*/ 0 w 3542284"/>
                <a:gd name="connsiteY4" fmla="*/ 1101105 h 1101105"/>
                <a:gd name="connsiteX5" fmla="*/ 403147 w 3542284"/>
                <a:gd name="connsiteY5" fmla="*/ 6699 h 1101105"/>
                <a:gd name="connsiteX0" fmla="*/ 403147 w 3542284"/>
                <a:gd name="connsiteY0" fmla="*/ 6699 h 1101105"/>
                <a:gd name="connsiteX1" fmla="*/ 3542284 w 3542284"/>
                <a:gd name="connsiteY1" fmla="*/ 0 h 1101105"/>
                <a:gd name="connsiteX2" fmla="*/ 3122856 w 3542284"/>
                <a:gd name="connsiteY2" fmla="*/ 1024396 h 1101105"/>
                <a:gd name="connsiteX3" fmla="*/ 115580 w 3542284"/>
                <a:gd name="connsiteY3" fmla="*/ 1064092 h 1101105"/>
                <a:gd name="connsiteX4" fmla="*/ 0 w 3542284"/>
                <a:gd name="connsiteY4" fmla="*/ 1101105 h 1101105"/>
                <a:gd name="connsiteX5" fmla="*/ 1240 w 3542284"/>
                <a:gd name="connsiteY5" fmla="*/ 1025843 h 1101105"/>
                <a:gd name="connsiteX6" fmla="*/ 403147 w 3542284"/>
                <a:gd name="connsiteY6" fmla="*/ 6699 h 1101105"/>
                <a:gd name="connsiteX0" fmla="*/ 403147 w 4425292"/>
                <a:gd name="connsiteY0" fmla="*/ 0 h 1094406"/>
                <a:gd name="connsiteX1" fmla="*/ 4425292 w 4425292"/>
                <a:gd name="connsiteY1" fmla="*/ 26592 h 1094406"/>
                <a:gd name="connsiteX2" fmla="*/ 3122856 w 4425292"/>
                <a:gd name="connsiteY2" fmla="*/ 1017697 h 1094406"/>
                <a:gd name="connsiteX3" fmla="*/ 115580 w 4425292"/>
                <a:gd name="connsiteY3" fmla="*/ 1057393 h 1094406"/>
                <a:gd name="connsiteX4" fmla="*/ 0 w 4425292"/>
                <a:gd name="connsiteY4" fmla="*/ 1094406 h 1094406"/>
                <a:gd name="connsiteX5" fmla="*/ 1240 w 4425292"/>
                <a:gd name="connsiteY5" fmla="*/ 1019144 h 1094406"/>
                <a:gd name="connsiteX6" fmla="*/ 403147 w 4425292"/>
                <a:gd name="connsiteY6" fmla="*/ 0 h 1094406"/>
                <a:gd name="connsiteX0" fmla="*/ 403147 w 4425292"/>
                <a:gd name="connsiteY0" fmla="*/ 0 h 1094406"/>
                <a:gd name="connsiteX1" fmla="*/ 4425292 w 4425292"/>
                <a:gd name="connsiteY1" fmla="*/ 26592 h 1094406"/>
                <a:gd name="connsiteX2" fmla="*/ 2780539 w 4425292"/>
                <a:gd name="connsiteY2" fmla="*/ 784293 h 1094406"/>
                <a:gd name="connsiteX3" fmla="*/ 115580 w 4425292"/>
                <a:gd name="connsiteY3" fmla="*/ 1057393 h 1094406"/>
                <a:gd name="connsiteX4" fmla="*/ 0 w 4425292"/>
                <a:gd name="connsiteY4" fmla="*/ 1094406 h 1094406"/>
                <a:gd name="connsiteX5" fmla="*/ 1240 w 4425292"/>
                <a:gd name="connsiteY5" fmla="*/ 1019144 h 1094406"/>
                <a:gd name="connsiteX6" fmla="*/ 403147 w 4425292"/>
                <a:gd name="connsiteY6" fmla="*/ 0 h 1094406"/>
                <a:gd name="connsiteX0" fmla="*/ 403147 w 4425292"/>
                <a:gd name="connsiteY0" fmla="*/ 0 h 1094406"/>
                <a:gd name="connsiteX1" fmla="*/ 4425292 w 4425292"/>
                <a:gd name="connsiteY1" fmla="*/ 26592 h 1094406"/>
                <a:gd name="connsiteX2" fmla="*/ 3027879 w 4425292"/>
                <a:gd name="connsiteY2" fmla="*/ 981801 h 1094406"/>
                <a:gd name="connsiteX3" fmla="*/ 115580 w 4425292"/>
                <a:gd name="connsiteY3" fmla="*/ 1057393 h 1094406"/>
                <a:gd name="connsiteX4" fmla="*/ 0 w 4425292"/>
                <a:gd name="connsiteY4" fmla="*/ 1094406 h 1094406"/>
                <a:gd name="connsiteX5" fmla="*/ 1240 w 4425292"/>
                <a:gd name="connsiteY5" fmla="*/ 1019144 h 1094406"/>
                <a:gd name="connsiteX6" fmla="*/ 403147 w 4425292"/>
                <a:gd name="connsiteY6" fmla="*/ 0 h 1094406"/>
                <a:gd name="connsiteX0" fmla="*/ 403147 w 4425292"/>
                <a:gd name="connsiteY0" fmla="*/ 0 h 1094406"/>
                <a:gd name="connsiteX1" fmla="*/ 4425292 w 4425292"/>
                <a:gd name="connsiteY1" fmla="*/ 26592 h 1094406"/>
                <a:gd name="connsiteX2" fmla="*/ 3074455 w 4425292"/>
                <a:gd name="connsiteY2" fmla="*/ 955807 h 1094406"/>
                <a:gd name="connsiteX3" fmla="*/ 115580 w 4425292"/>
                <a:gd name="connsiteY3" fmla="*/ 1057393 h 1094406"/>
                <a:gd name="connsiteX4" fmla="*/ 0 w 4425292"/>
                <a:gd name="connsiteY4" fmla="*/ 1094406 h 1094406"/>
                <a:gd name="connsiteX5" fmla="*/ 1240 w 4425292"/>
                <a:gd name="connsiteY5" fmla="*/ 1019144 h 1094406"/>
                <a:gd name="connsiteX6" fmla="*/ 403147 w 4425292"/>
                <a:gd name="connsiteY6" fmla="*/ 0 h 1094406"/>
                <a:gd name="connsiteX0" fmla="*/ 402320 w 4424465"/>
                <a:gd name="connsiteY0" fmla="*/ 0 h 1057393"/>
                <a:gd name="connsiteX1" fmla="*/ 4424465 w 4424465"/>
                <a:gd name="connsiteY1" fmla="*/ 26592 h 1057393"/>
                <a:gd name="connsiteX2" fmla="*/ 3073628 w 4424465"/>
                <a:gd name="connsiteY2" fmla="*/ 955807 h 1057393"/>
                <a:gd name="connsiteX3" fmla="*/ 114753 w 4424465"/>
                <a:gd name="connsiteY3" fmla="*/ 1057393 h 1057393"/>
                <a:gd name="connsiteX4" fmla="*/ 60771 w 4424465"/>
                <a:gd name="connsiteY4" fmla="*/ 994924 h 1057393"/>
                <a:gd name="connsiteX5" fmla="*/ 413 w 4424465"/>
                <a:gd name="connsiteY5" fmla="*/ 1019144 h 1057393"/>
                <a:gd name="connsiteX6" fmla="*/ 402320 w 4424465"/>
                <a:gd name="connsiteY6" fmla="*/ 0 h 1057393"/>
                <a:gd name="connsiteX0" fmla="*/ 402320 w 4424465"/>
                <a:gd name="connsiteY0" fmla="*/ 0 h 1057393"/>
                <a:gd name="connsiteX1" fmla="*/ 4424465 w 4424465"/>
                <a:gd name="connsiteY1" fmla="*/ 26592 h 1057393"/>
                <a:gd name="connsiteX2" fmla="*/ 3073628 w 4424465"/>
                <a:gd name="connsiteY2" fmla="*/ 955807 h 1057393"/>
                <a:gd name="connsiteX3" fmla="*/ 114753 w 4424465"/>
                <a:gd name="connsiteY3" fmla="*/ 1057393 h 1057393"/>
                <a:gd name="connsiteX4" fmla="*/ 60771 w 4424465"/>
                <a:gd name="connsiteY4" fmla="*/ 994924 h 1057393"/>
                <a:gd name="connsiteX5" fmla="*/ 413 w 4424465"/>
                <a:gd name="connsiteY5" fmla="*/ 1019144 h 1057393"/>
                <a:gd name="connsiteX6" fmla="*/ 402320 w 4424465"/>
                <a:gd name="connsiteY6" fmla="*/ 0 h 1057393"/>
                <a:gd name="connsiteX0" fmla="*/ 387076 w 4409221"/>
                <a:gd name="connsiteY0" fmla="*/ 0 h 1057393"/>
                <a:gd name="connsiteX1" fmla="*/ 4409221 w 4409221"/>
                <a:gd name="connsiteY1" fmla="*/ 26592 h 1057393"/>
                <a:gd name="connsiteX2" fmla="*/ 3058384 w 4409221"/>
                <a:gd name="connsiteY2" fmla="*/ 955807 h 1057393"/>
                <a:gd name="connsiteX3" fmla="*/ 99509 w 4409221"/>
                <a:gd name="connsiteY3" fmla="*/ 1057393 h 1057393"/>
                <a:gd name="connsiteX4" fmla="*/ 45527 w 4409221"/>
                <a:gd name="connsiteY4" fmla="*/ 994924 h 1057393"/>
                <a:gd name="connsiteX5" fmla="*/ 413 w 4409221"/>
                <a:gd name="connsiteY5" fmla="*/ 863592 h 1057393"/>
                <a:gd name="connsiteX6" fmla="*/ 387076 w 4409221"/>
                <a:gd name="connsiteY6" fmla="*/ 0 h 1057393"/>
                <a:gd name="connsiteX0" fmla="*/ 387076 w 4409221"/>
                <a:gd name="connsiteY0" fmla="*/ 0 h 994924"/>
                <a:gd name="connsiteX1" fmla="*/ 4409221 w 4409221"/>
                <a:gd name="connsiteY1" fmla="*/ 26592 h 994924"/>
                <a:gd name="connsiteX2" fmla="*/ 3058384 w 4409221"/>
                <a:gd name="connsiteY2" fmla="*/ 955807 h 994924"/>
                <a:gd name="connsiteX3" fmla="*/ 99485 w 4409221"/>
                <a:gd name="connsiteY3" fmla="*/ 977774 h 994924"/>
                <a:gd name="connsiteX4" fmla="*/ 45527 w 4409221"/>
                <a:gd name="connsiteY4" fmla="*/ 994924 h 994924"/>
                <a:gd name="connsiteX5" fmla="*/ 413 w 4409221"/>
                <a:gd name="connsiteY5" fmla="*/ 863592 h 994924"/>
                <a:gd name="connsiteX6" fmla="*/ 387076 w 4409221"/>
                <a:gd name="connsiteY6" fmla="*/ 0 h 994924"/>
                <a:gd name="connsiteX0" fmla="*/ 387076 w 4409221"/>
                <a:gd name="connsiteY0" fmla="*/ 0 h 977774"/>
                <a:gd name="connsiteX1" fmla="*/ 4409221 w 4409221"/>
                <a:gd name="connsiteY1" fmla="*/ 26592 h 977774"/>
                <a:gd name="connsiteX2" fmla="*/ 3058384 w 4409221"/>
                <a:gd name="connsiteY2" fmla="*/ 955807 h 977774"/>
                <a:gd name="connsiteX3" fmla="*/ 99485 w 4409221"/>
                <a:gd name="connsiteY3" fmla="*/ 977774 h 977774"/>
                <a:gd name="connsiteX4" fmla="*/ 54346 w 4409221"/>
                <a:gd name="connsiteY4" fmla="*/ 903276 h 977774"/>
                <a:gd name="connsiteX5" fmla="*/ 413 w 4409221"/>
                <a:gd name="connsiteY5" fmla="*/ 863592 h 977774"/>
                <a:gd name="connsiteX6" fmla="*/ 387076 w 4409221"/>
                <a:gd name="connsiteY6" fmla="*/ 0 h 977774"/>
                <a:gd name="connsiteX0" fmla="*/ 387076 w 4409221"/>
                <a:gd name="connsiteY0" fmla="*/ 0 h 955807"/>
                <a:gd name="connsiteX1" fmla="*/ 4409221 w 4409221"/>
                <a:gd name="connsiteY1" fmla="*/ 26592 h 955807"/>
                <a:gd name="connsiteX2" fmla="*/ 3058384 w 4409221"/>
                <a:gd name="connsiteY2" fmla="*/ 955807 h 955807"/>
                <a:gd name="connsiteX3" fmla="*/ 106608 w 4409221"/>
                <a:gd name="connsiteY3" fmla="*/ 903001 h 955807"/>
                <a:gd name="connsiteX4" fmla="*/ 54346 w 4409221"/>
                <a:gd name="connsiteY4" fmla="*/ 903276 h 955807"/>
                <a:gd name="connsiteX5" fmla="*/ 413 w 4409221"/>
                <a:gd name="connsiteY5" fmla="*/ 863592 h 955807"/>
                <a:gd name="connsiteX6" fmla="*/ 387076 w 4409221"/>
                <a:gd name="connsiteY6" fmla="*/ 0 h 955807"/>
                <a:gd name="connsiteX0" fmla="*/ 387076 w 4409221"/>
                <a:gd name="connsiteY0" fmla="*/ 0 h 955807"/>
                <a:gd name="connsiteX1" fmla="*/ 4409221 w 4409221"/>
                <a:gd name="connsiteY1" fmla="*/ 26592 h 955807"/>
                <a:gd name="connsiteX2" fmla="*/ 4348084 w 4409221"/>
                <a:gd name="connsiteY2" fmla="*/ 201186 h 955807"/>
                <a:gd name="connsiteX3" fmla="*/ 3058384 w 4409221"/>
                <a:gd name="connsiteY3" fmla="*/ 955807 h 955807"/>
                <a:gd name="connsiteX4" fmla="*/ 106608 w 4409221"/>
                <a:gd name="connsiteY4" fmla="*/ 903001 h 955807"/>
                <a:gd name="connsiteX5" fmla="*/ 54346 w 4409221"/>
                <a:gd name="connsiteY5" fmla="*/ 903276 h 955807"/>
                <a:gd name="connsiteX6" fmla="*/ 413 w 4409221"/>
                <a:gd name="connsiteY6" fmla="*/ 863592 h 955807"/>
                <a:gd name="connsiteX7" fmla="*/ 387076 w 4409221"/>
                <a:gd name="connsiteY7" fmla="*/ 0 h 955807"/>
                <a:gd name="connsiteX0" fmla="*/ 387076 w 4384127"/>
                <a:gd name="connsiteY0" fmla="*/ 0 h 955807"/>
                <a:gd name="connsiteX1" fmla="*/ 4384127 w 4384127"/>
                <a:gd name="connsiteY1" fmla="*/ 120405 h 955807"/>
                <a:gd name="connsiteX2" fmla="*/ 4348084 w 4384127"/>
                <a:gd name="connsiteY2" fmla="*/ 201186 h 955807"/>
                <a:gd name="connsiteX3" fmla="*/ 3058384 w 4384127"/>
                <a:gd name="connsiteY3" fmla="*/ 955807 h 955807"/>
                <a:gd name="connsiteX4" fmla="*/ 106608 w 4384127"/>
                <a:gd name="connsiteY4" fmla="*/ 903001 h 955807"/>
                <a:gd name="connsiteX5" fmla="*/ 54346 w 4384127"/>
                <a:gd name="connsiteY5" fmla="*/ 903276 h 955807"/>
                <a:gd name="connsiteX6" fmla="*/ 413 w 4384127"/>
                <a:gd name="connsiteY6" fmla="*/ 863592 h 955807"/>
                <a:gd name="connsiteX7" fmla="*/ 387076 w 4384127"/>
                <a:gd name="connsiteY7" fmla="*/ 0 h 9558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84127" h="955807">
                  <a:moveTo>
                    <a:pt x="387076" y="0"/>
                  </a:moveTo>
                  <a:lnTo>
                    <a:pt x="4384127" y="120405"/>
                  </a:lnTo>
                  <a:lnTo>
                    <a:pt x="4348084" y="201186"/>
                  </a:lnTo>
                  <a:lnTo>
                    <a:pt x="3058384" y="955807"/>
                  </a:lnTo>
                  <a:lnTo>
                    <a:pt x="106608" y="903001"/>
                  </a:lnTo>
                  <a:cubicBezTo>
                    <a:pt x="88614" y="882178"/>
                    <a:pt x="93294" y="783918"/>
                    <a:pt x="54346" y="903276"/>
                  </a:cubicBezTo>
                  <a:cubicBezTo>
                    <a:pt x="54759" y="878189"/>
                    <a:pt x="0" y="888679"/>
                    <a:pt x="413" y="863592"/>
                  </a:cubicBezTo>
                  <a:lnTo>
                    <a:pt x="387076" y="0"/>
                  </a:lnTo>
                  <a:close/>
                </a:path>
              </a:pathLst>
            </a:cu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38" name="Freeform 37"/>
            <p:cNvSpPr/>
            <p:nvPr/>
          </p:nvSpPr>
          <p:spPr>
            <a:xfrm rot="875544">
              <a:off x="1077080" y="338302"/>
              <a:ext cx="3426704" cy="1064092"/>
            </a:xfrm>
            <a:custGeom>
              <a:avLst/>
              <a:gdLst>
                <a:gd name="connsiteX0" fmla="*/ 0 w 2856382"/>
                <a:gd name="connsiteY0" fmla="*/ 0 h 865745"/>
                <a:gd name="connsiteX1" fmla="*/ 2856382 w 2856382"/>
                <a:gd name="connsiteY1" fmla="*/ 0 h 865745"/>
                <a:gd name="connsiteX2" fmla="*/ 2856382 w 2856382"/>
                <a:gd name="connsiteY2" fmla="*/ 865745 h 865745"/>
                <a:gd name="connsiteX3" fmla="*/ 0 w 2856382"/>
                <a:gd name="connsiteY3" fmla="*/ 865745 h 865745"/>
                <a:gd name="connsiteX4" fmla="*/ 0 w 2856382"/>
                <a:gd name="connsiteY4" fmla="*/ 0 h 865745"/>
                <a:gd name="connsiteX0" fmla="*/ 570322 w 3426704"/>
                <a:gd name="connsiteY0" fmla="*/ 0 h 1064092"/>
                <a:gd name="connsiteX1" fmla="*/ 3426704 w 3426704"/>
                <a:gd name="connsiteY1" fmla="*/ 0 h 1064092"/>
                <a:gd name="connsiteX2" fmla="*/ 3426704 w 3426704"/>
                <a:gd name="connsiteY2" fmla="*/ 865745 h 1064092"/>
                <a:gd name="connsiteX3" fmla="*/ 0 w 3426704"/>
                <a:gd name="connsiteY3" fmla="*/ 1064092 h 1064092"/>
                <a:gd name="connsiteX4" fmla="*/ 570322 w 3426704"/>
                <a:gd name="connsiteY4" fmla="*/ 0 h 1064092"/>
                <a:gd name="connsiteX0" fmla="*/ 570322 w 3426704"/>
                <a:gd name="connsiteY0" fmla="*/ 0 h 1064092"/>
                <a:gd name="connsiteX1" fmla="*/ 3426704 w 3426704"/>
                <a:gd name="connsiteY1" fmla="*/ 0 h 1064092"/>
                <a:gd name="connsiteX2" fmla="*/ 3007276 w 3426704"/>
                <a:gd name="connsiteY2" fmla="*/ 1024396 h 1064092"/>
                <a:gd name="connsiteX3" fmla="*/ 0 w 3426704"/>
                <a:gd name="connsiteY3" fmla="*/ 1064092 h 1064092"/>
                <a:gd name="connsiteX4" fmla="*/ 570322 w 3426704"/>
                <a:gd name="connsiteY4" fmla="*/ 0 h 10640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704" h="1064092">
                  <a:moveTo>
                    <a:pt x="570322" y="0"/>
                  </a:moveTo>
                  <a:lnTo>
                    <a:pt x="3426704" y="0"/>
                  </a:lnTo>
                  <a:lnTo>
                    <a:pt x="3007276" y="1024396"/>
                  </a:lnTo>
                  <a:lnTo>
                    <a:pt x="0" y="1064092"/>
                  </a:lnTo>
                  <a:lnTo>
                    <a:pt x="570322" y="0"/>
                  </a:lnTo>
                  <a:close/>
                </a:path>
              </a:pathLst>
            </a:cu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39" name="Freeform 38"/>
            <p:cNvSpPr/>
            <p:nvPr/>
          </p:nvSpPr>
          <p:spPr>
            <a:xfrm rot="875544">
              <a:off x="259387" y="1203003"/>
              <a:ext cx="3611745" cy="1064092"/>
            </a:xfrm>
            <a:custGeom>
              <a:avLst/>
              <a:gdLst>
                <a:gd name="connsiteX0" fmla="*/ 0 w 2856382"/>
                <a:gd name="connsiteY0" fmla="*/ 0 h 865745"/>
                <a:gd name="connsiteX1" fmla="*/ 2856382 w 2856382"/>
                <a:gd name="connsiteY1" fmla="*/ 0 h 865745"/>
                <a:gd name="connsiteX2" fmla="*/ 2856382 w 2856382"/>
                <a:gd name="connsiteY2" fmla="*/ 865745 h 865745"/>
                <a:gd name="connsiteX3" fmla="*/ 0 w 2856382"/>
                <a:gd name="connsiteY3" fmla="*/ 865745 h 865745"/>
                <a:gd name="connsiteX4" fmla="*/ 0 w 2856382"/>
                <a:gd name="connsiteY4" fmla="*/ 0 h 865745"/>
                <a:gd name="connsiteX0" fmla="*/ 570322 w 3426704"/>
                <a:gd name="connsiteY0" fmla="*/ 0 h 1064092"/>
                <a:gd name="connsiteX1" fmla="*/ 3426704 w 3426704"/>
                <a:gd name="connsiteY1" fmla="*/ 0 h 1064092"/>
                <a:gd name="connsiteX2" fmla="*/ 3426704 w 3426704"/>
                <a:gd name="connsiteY2" fmla="*/ 865745 h 1064092"/>
                <a:gd name="connsiteX3" fmla="*/ 0 w 3426704"/>
                <a:gd name="connsiteY3" fmla="*/ 1064092 h 1064092"/>
                <a:gd name="connsiteX4" fmla="*/ 570322 w 3426704"/>
                <a:gd name="connsiteY4" fmla="*/ 0 h 1064092"/>
                <a:gd name="connsiteX0" fmla="*/ 570322 w 3426704"/>
                <a:gd name="connsiteY0" fmla="*/ 0 h 1064092"/>
                <a:gd name="connsiteX1" fmla="*/ 3426704 w 3426704"/>
                <a:gd name="connsiteY1" fmla="*/ 0 h 1064092"/>
                <a:gd name="connsiteX2" fmla="*/ 3007276 w 3426704"/>
                <a:gd name="connsiteY2" fmla="*/ 1024396 h 1064092"/>
                <a:gd name="connsiteX3" fmla="*/ 0 w 3426704"/>
                <a:gd name="connsiteY3" fmla="*/ 1064092 h 1064092"/>
                <a:gd name="connsiteX4" fmla="*/ 570322 w 3426704"/>
                <a:gd name="connsiteY4" fmla="*/ 0 h 10640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704" h="1064092">
                  <a:moveTo>
                    <a:pt x="570322" y="0"/>
                  </a:moveTo>
                  <a:lnTo>
                    <a:pt x="3426704" y="0"/>
                  </a:lnTo>
                  <a:lnTo>
                    <a:pt x="3007276" y="1024396"/>
                  </a:lnTo>
                  <a:lnTo>
                    <a:pt x="0" y="1064092"/>
                  </a:lnTo>
                  <a:lnTo>
                    <a:pt x="570322" y="0"/>
                  </a:lnTo>
                  <a:close/>
                </a:path>
              </a:pathLst>
            </a:cu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40" name="Freeform 39"/>
            <p:cNvSpPr/>
            <p:nvPr/>
          </p:nvSpPr>
          <p:spPr>
            <a:xfrm rot="875544">
              <a:off x="3996141" y="1076433"/>
              <a:ext cx="3542284" cy="1101105"/>
            </a:xfrm>
            <a:custGeom>
              <a:avLst/>
              <a:gdLst>
                <a:gd name="connsiteX0" fmla="*/ 0 w 2856382"/>
                <a:gd name="connsiteY0" fmla="*/ 0 h 865745"/>
                <a:gd name="connsiteX1" fmla="*/ 2856382 w 2856382"/>
                <a:gd name="connsiteY1" fmla="*/ 0 h 865745"/>
                <a:gd name="connsiteX2" fmla="*/ 2856382 w 2856382"/>
                <a:gd name="connsiteY2" fmla="*/ 865745 h 865745"/>
                <a:gd name="connsiteX3" fmla="*/ 0 w 2856382"/>
                <a:gd name="connsiteY3" fmla="*/ 865745 h 865745"/>
                <a:gd name="connsiteX4" fmla="*/ 0 w 2856382"/>
                <a:gd name="connsiteY4" fmla="*/ 0 h 865745"/>
                <a:gd name="connsiteX0" fmla="*/ 570322 w 3426704"/>
                <a:gd name="connsiteY0" fmla="*/ 0 h 1064092"/>
                <a:gd name="connsiteX1" fmla="*/ 3426704 w 3426704"/>
                <a:gd name="connsiteY1" fmla="*/ 0 h 1064092"/>
                <a:gd name="connsiteX2" fmla="*/ 3426704 w 3426704"/>
                <a:gd name="connsiteY2" fmla="*/ 865745 h 1064092"/>
                <a:gd name="connsiteX3" fmla="*/ 0 w 3426704"/>
                <a:gd name="connsiteY3" fmla="*/ 1064092 h 1064092"/>
                <a:gd name="connsiteX4" fmla="*/ 570322 w 3426704"/>
                <a:gd name="connsiteY4" fmla="*/ 0 h 1064092"/>
                <a:gd name="connsiteX0" fmla="*/ 570322 w 3426704"/>
                <a:gd name="connsiteY0" fmla="*/ 0 h 1064092"/>
                <a:gd name="connsiteX1" fmla="*/ 3426704 w 3426704"/>
                <a:gd name="connsiteY1" fmla="*/ 0 h 1064092"/>
                <a:gd name="connsiteX2" fmla="*/ 3007276 w 3426704"/>
                <a:gd name="connsiteY2" fmla="*/ 1024396 h 1064092"/>
                <a:gd name="connsiteX3" fmla="*/ 0 w 3426704"/>
                <a:gd name="connsiteY3" fmla="*/ 1064092 h 1064092"/>
                <a:gd name="connsiteX4" fmla="*/ 570322 w 3426704"/>
                <a:gd name="connsiteY4" fmla="*/ 0 h 1064092"/>
                <a:gd name="connsiteX0" fmla="*/ 685902 w 3542284"/>
                <a:gd name="connsiteY0" fmla="*/ 0 h 1101105"/>
                <a:gd name="connsiteX1" fmla="*/ 3542284 w 3542284"/>
                <a:gd name="connsiteY1" fmla="*/ 0 h 1101105"/>
                <a:gd name="connsiteX2" fmla="*/ 3122856 w 3542284"/>
                <a:gd name="connsiteY2" fmla="*/ 1024396 h 1101105"/>
                <a:gd name="connsiteX3" fmla="*/ 115580 w 3542284"/>
                <a:gd name="connsiteY3" fmla="*/ 1064092 h 1101105"/>
                <a:gd name="connsiteX4" fmla="*/ 0 w 3542284"/>
                <a:gd name="connsiteY4" fmla="*/ 1101105 h 1101105"/>
                <a:gd name="connsiteX5" fmla="*/ 685902 w 3542284"/>
                <a:gd name="connsiteY5" fmla="*/ 0 h 1101105"/>
                <a:gd name="connsiteX0" fmla="*/ 403147 w 3542284"/>
                <a:gd name="connsiteY0" fmla="*/ 6699 h 1101105"/>
                <a:gd name="connsiteX1" fmla="*/ 3542284 w 3542284"/>
                <a:gd name="connsiteY1" fmla="*/ 0 h 1101105"/>
                <a:gd name="connsiteX2" fmla="*/ 3122856 w 3542284"/>
                <a:gd name="connsiteY2" fmla="*/ 1024396 h 1101105"/>
                <a:gd name="connsiteX3" fmla="*/ 115580 w 3542284"/>
                <a:gd name="connsiteY3" fmla="*/ 1064092 h 1101105"/>
                <a:gd name="connsiteX4" fmla="*/ 0 w 3542284"/>
                <a:gd name="connsiteY4" fmla="*/ 1101105 h 1101105"/>
                <a:gd name="connsiteX5" fmla="*/ 403147 w 3542284"/>
                <a:gd name="connsiteY5" fmla="*/ 6699 h 1101105"/>
                <a:gd name="connsiteX0" fmla="*/ 403147 w 3542284"/>
                <a:gd name="connsiteY0" fmla="*/ 6699 h 1101105"/>
                <a:gd name="connsiteX1" fmla="*/ 3542284 w 3542284"/>
                <a:gd name="connsiteY1" fmla="*/ 0 h 1101105"/>
                <a:gd name="connsiteX2" fmla="*/ 3122856 w 3542284"/>
                <a:gd name="connsiteY2" fmla="*/ 1024396 h 1101105"/>
                <a:gd name="connsiteX3" fmla="*/ 115580 w 3542284"/>
                <a:gd name="connsiteY3" fmla="*/ 1064092 h 1101105"/>
                <a:gd name="connsiteX4" fmla="*/ 0 w 3542284"/>
                <a:gd name="connsiteY4" fmla="*/ 1101105 h 1101105"/>
                <a:gd name="connsiteX5" fmla="*/ 1240 w 3542284"/>
                <a:gd name="connsiteY5" fmla="*/ 1025843 h 1101105"/>
                <a:gd name="connsiteX6" fmla="*/ 403147 w 3542284"/>
                <a:gd name="connsiteY6" fmla="*/ 6699 h 1101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42284" h="1101105">
                  <a:moveTo>
                    <a:pt x="403147" y="6699"/>
                  </a:moveTo>
                  <a:lnTo>
                    <a:pt x="3542284" y="0"/>
                  </a:lnTo>
                  <a:lnTo>
                    <a:pt x="3122856" y="1024396"/>
                  </a:lnTo>
                  <a:lnTo>
                    <a:pt x="115580" y="1064092"/>
                  </a:lnTo>
                  <a:lnTo>
                    <a:pt x="0" y="1101105"/>
                  </a:lnTo>
                  <a:cubicBezTo>
                    <a:pt x="413" y="1076018"/>
                    <a:pt x="827" y="1050930"/>
                    <a:pt x="1240" y="1025843"/>
                  </a:cubicBezTo>
                  <a:lnTo>
                    <a:pt x="403147" y="6699"/>
                  </a:lnTo>
                  <a:close/>
                </a:path>
              </a:pathLst>
            </a:cu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41" name="Freeform 40"/>
            <p:cNvSpPr/>
            <p:nvPr/>
          </p:nvSpPr>
          <p:spPr>
            <a:xfrm rot="875544">
              <a:off x="3296827" y="1956291"/>
              <a:ext cx="3611745" cy="1064092"/>
            </a:xfrm>
            <a:custGeom>
              <a:avLst/>
              <a:gdLst>
                <a:gd name="connsiteX0" fmla="*/ 0 w 2856382"/>
                <a:gd name="connsiteY0" fmla="*/ 0 h 865745"/>
                <a:gd name="connsiteX1" fmla="*/ 2856382 w 2856382"/>
                <a:gd name="connsiteY1" fmla="*/ 0 h 865745"/>
                <a:gd name="connsiteX2" fmla="*/ 2856382 w 2856382"/>
                <a:gd name="connsiteY2" fmla="*/ 865745 h 865745"/>
                <a:gd name="connsiteX3" fmla="*/ 0 w 2856382"/>
                <a:gd name="connsiteY3" fmla="*/ 865745 h 865745"/>
                <a:gd name="connsiteX4" fmla="*/ 0 w 2856382"/>
                <a:gd name="connsiteY4" fmla="*/ 0 h 865745"/>
                <a:gd name="connsiteX0" fmla="*/ 570322 w 3426704"/>
                <a:gd name="connsiteY0" fmla="*/ 0 h 1064092"/>
                <a:gd name="connsiteX1" fmla="*/ 3426704 w 3426704"/>
                <a:gd name="connsiteY1" fmla="*/ 0 h 1064092"/>
                <a:gd name="connsiteX2" fmla="*/ 3426704 w 3426704"/>
                <a:gd name="connsiteY2" fmla="*/ 865745 h 1064092"/>
                <a:gd name="connsiteX3" fmla="*/ 0 w 3426704"/>
                <a:gd name="connsiteY3" fmla="*/ 1064092 h 1064092"/>
                <a:gd name="connsiteX4" fmla="*/ 570322 w 3426704"/>
                <a:gd name="connsiteY4" fmla="*/ 0 h 1064092"/>
                <a:gd name="connsiteX0" fmla="*/ 570322 w 3426704"/>
                <a:gd name="connsiteY0" fmla="*/ 0 h 1064092"/>
                <a:gd name="connsiteX1" fmla="*/ 3426704 w 3426704"/>
                <a:gd name="connsiteY1" fmla="*/ 0 h 1064092"/>
                <a:gd name="connsiteX2" fmla="*/ 3007276 w 3426704"/>
                <a:gd name="connsiteY2" fmla="*/ 1024396 h 1064092"/>
                <a:gd name="connsiteX3" fmla="*/ 0 w 3426704"/>
                <a:gd name="connsiteY3" fmla="*/ 1064092 h 1064092"/>
                <a:gd name="connsiteX4" fmla="*/ 570322 w 3426704"/>
                <a:gd name="connsiteY4" fmla="*/ 0 h 1064092"/>
                <a:gd name="connsiteX0" fmla="*/ 480285 w 3426704"/>
                <a:gd name="connsiteY0" fmla="*/ 0 h 1071807"/>
                <a:gd name="connsiteX1" fmla="*/ 3426704 w 3426704"/>
                <a:gd name="connsiteY1" fmla="*/ 7715 h 1071807"/>
                <a:gd name="connsiteX2" fmla="*/ 3007276 w 3426704"/>
                <a:gd name="connsiteY2" fmla="*/ 1032111 h 1071807"/>
                <a:gd name="connsiteX3" fmla="*/ 0 w 3426704"/>
                <a:gd name="connsiteY3" fmla="*/ 1071807 h 1071807"/>
                <a:gd name="connsiteX4" fmla="*/ 480285 w 3426704"/>
                <a:gd name="connsiteY4" fmla="*/ 0 h 1071807"/>
                <a:gd name="connsiteX0" fmla="*/ 409384 w 3426704"/>
                <a:gd name="connsiteY0" fmla="*/ 58436 h 1064092"/>
                <a:gd name="connsiteX1" fmla="*/ 3426704 w 3426704"/>
                <a:gd name="connsiteY1" fmla="*/ 0 h 1064092"/>
                <a:gd name="connsiteX2" fmla="*/ 3007276 w 3426704"/>
                <a:gd name="connsiteY2" fmla="*/ 1024396 h 1064092"/>
                <a:gd name="connsiteX3" fmla="*/ 0 w 3426704"/>
                <a:gd name="connsiteY3" fmla="*/ 1064092 h 1064092"/>
                <a:gd name="connsiteX4" fmla="*/ 409384 w 3426704"/>
                <a:gd name="connsiteY4" fmla="*/ 58436 h 1064092"/>
                <a:gd name="connsiteX0" fmla="*/ 459275 w 3426704"/>
                <a:gd name="connsiteY0" fmla="*/ 12325 h 1064092"/>
                <a:gd name="connsiteX1" fmla="*/ 3426704 w 3426704"/>
                <a:gd name="connsiteY1" fmla="*/ 0 h 1064092"/>
                <a:gd name="connsiteX2" fmla="*/ 3007276 w 3426704"/>
                <a:gd name="connsiteY2" fmla="*/ 1024396 h 1064092"/>
                <a:gd name="connsiteX3" fmla="*/ 0 w 3426704"/>
                <a:gd name="connsiteY3" fmla="*/ 1064092 h 1064092"/>
                <a:gd name="connsiteX4" fmla="*/ 459275 w 3426704"/>
                <a:gd name="connsiteY4" fmla="*/ 12325 h 10640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704" h="1064092">
                  <a:moveTo>
                    <a:pt x="459275" y="12325"/>
                  </a:moveTo>
                  <a:lnTo>
                    <a:pt x="3426704" y="0"/>
                  </a:lnTo>
                  <a:lnTo>
                    <a:pt x="3007276" y="1024396"/>
                  </a:lnTo>
                  <a:lnTo>
                    <a:pt x="0" y="1064092"/>
                  </a:lnTo>
                  <a:lnTo>
                    <a:pt x="459275" y="12325"/>
                  </a:lnTo>
                  <a:close/>
                </a:path>
              </a:pathLst>
            </a:cu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grpSp>
      <p:cxnSp>
        <p:nvCxnSpPr>
          <p:cNvPr id="65" name="Straight Arrow Connector 64"/>
          <p:cNvCxnSpPr/>
          <p:nvPr/>
        </p:nvCxnSpPr>
        <p:spPr>
          <a:xfrm rot="5400000">
            <a:off x="-152400" y="3581400"/>
            <a:ext cx="2971800" cy="76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rot="5400000">
            <a:off x="76200" y="3657600"/>
            <a:ext cx="2819400" cy="76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rot="5400000">
            <a:off x="228600" y="3733800"/>
            <a:ext cx="2819400" cy="76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p:nvPr/>
        </p:nvCxnSpPr>
        <p:spPr>
          <a:xfrm rot="5400000">
            <a:off x="381000" y="3733800"/>
            <a:ext cx="2819400" cy="76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p:nvPr/>
        </p:nvCxnSpPr>
        <p:spPr>
          <a:xfrm rot="5400000">
            <a:off x="1257300" y="3467100"/>
            <a:ext cx="2133600" cy="76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p:nvPr/>
        </p:nvCxnSpPr>
        <p:spPr>
          <a:xfrm rot="5400000">
            <a:off x="1409700" y="3467100"/>
            <a:ext cx="2133600" cy="76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p:nvPr/>
        </p:nvCxnSpPr>
        <p:spPr>
          <a:xfrm rot="5400000">
            <a:off x="1562100" y="3543300"/>
            <a:ext cx="2133600" cy="76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p:nvPr/>
        </p:nvCxnSpPr>
        <p:spPr>
          <a:xfrm rot="5400000">
            <a:off x="1714500" y="3543300"/>
            <a:ext cx="2133600" cy="76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p:nvPr/>
        </p:nvCxnSpPr>
        <p:spPr>
          <a:xfrm rot="5400000">
            <a:off x="2895601" y="3429000"/>
            <a:ext cx="1219200" cy="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p:nvPr/>
        </p:nvCxnSpPr>
        <p:spPr>
          <a:xfrm rot="5400000">
            <a:off x="3048001" y="3429000"/>
            <a:ext cx="1219200" cy="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p:nvPr/>
        </p:nvCxnSpPr>
        <p:spPr>
          <a:xfrm rot="5400000">
            <a:off x="4648199" y="3809999"/>
            <a:ext cx="1219200" cy="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p:nvPr/>
        </p:nvCxnSpPr>
        <p:spPr>
          <a:xfrm rot="5400000">
            <a:off x="4800599" y="3886199"/>
            <a:ext cx="1219200" cy="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6" name="Straight Arrow Connector 85"/>
          <p:cNvCxnSpPr/>
          <p:nvPr/>
        </p:nvCxnSpPr>
        <p:spPr>
          <a:xfrm rot="5400000">
            <a:off x="4953001" y="3886200"/>
            <a:ext cx="1219200" cy="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 name="Rectangle 311"/>
          <p:cNvSpPr/>
          <p:nvPr/>
        </p:nvSpPr>
        <p:spPr>
          <a:xfrm rot="6684349" flipV="1">
            <a:off x="2082753" y="4397624"/>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1" name="Rectangle 20"/>
          <p:cNvSpPr/>
          <p:nvPr/>
        </p:nvSpPr>
        <p:spPr>
          <a:xfrm rot="875544">
            <a:off x="2970312" y="4861943"/>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313" name="Rectangle 312"/>
          <p:cNvSpPr/>
          <p:nvPr/>
        </p:nvSpPr>
        <p:spPr>
          <a:xfrm rot="6684349" flipV="1">
            <a:off x="4826655" y="5129597"/>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grpSp>
        <p:nvGrpSpPr>
          <p:cNvPr id="2" name="Group 283"/>
          <p:cNvGrpSpPr/>
          <p:nvPr/>
        </p:nvGrpSpPr>
        <p:grpSpPr>
          <a:xfrm rot="20650829">
            <a:off x="5440976" y="5414507"/>
            <a:ext cx="3354387" cy="228605"/>
            <a:chOff x="380207" y="2971795"/>
            <a:chExt cx="3354387" cy="228605"/>
          </a:xfrm>
          <a:scene3d>
            <a:camera prst="isometricLeftDown"/>
            <a:lightRig rig="threePt" dir="t"/>
          </a:scene3d>
        </p:grpSpPr>
        <p:cxnSp>
          <p:nvCxnSpPr>
            <p:cNvPr id="285" name="Straight Arrow Connector 284"/>
            <p:cNvCxnSpPr/>
            <p:nvPr/>
          </p:nvCxnSpPr>
          <p:spPr>
            <a:xfrm rot="5400000">
              <a:off x="266701" y="3085301"/>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6" name="Straight Arrow Connector 285"/>
            <p:cNvCxnSpPr/>
            <p:nvPr/>
          </p:nvCxnSpPr>
          <p:spPr>
            <a:xfrm rot="5400000">
              <a:off x="418307" y="3085301"/>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7" name="Straight Arrow Connector 286"/>
            <p:cNvCxnSpPr/>
            <p:nvPr/>
          </p:nvCxnSpPr>
          <p:spPr>
            <a:xfrm rot="5400000">
              <a:off x="570707" y="3085301"/>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8" name="Straight Arrow Connector 287"/>
            <p:cNvCxnSpPr/>
            <p:nvPr/>
          </p:nvCxnSpPr>
          <p:spPr>
            <a:xfrm rot="5400000">
              <a:off x="723901" y="3085302"/>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9" name="Straight Arrow Connector 288"/>
            <p:cNvCxnSpPr/>
            <p:nvPr/>
          </p:nvCxnSpPr>
          <p:spPr>
            <a:xfrm rot="5400000">
              <a:off x="875507" y="3085302"/>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0" name="Straight Arrow Connector 289"/>
            <p:cNvCxnSpPr/>
            <p:nvPr/>
          </p:nvCxnSpPr>
          <p:spPr>
            <a:xfrm rot="5400000">
              <a:off x="1027908" y="3085301"/>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1" name="Straight Arrow Connector 290"/>
            <p:cNvCxnSpPr/>
            <p:nvPr/>
          </p:nvCxnSpPr>
          <p:spPr>
            <a:xfrm rot="5400000">
              <a:off x="1181102" y="3085302"/>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2" name="Straight Arrow Connector 291"/>
            <p:cNvCxnSpPr/>
            <p:nvPr/>
          </p:nvCxnSpPr>
          <p:spPr>
            <a:xfrm rot="5400000">
              <a:off x="1332708" y="3085302"/>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3" name="Straight Arrow Connector 292"/>
            <p:cNvCxnSpPr/>
            <p:nvPr/>
          </p:nvCxnSpPr>
          <p:spPr>
            <a:xfrm rot="5400000">
              <a:off x="1485107" y="3085303"/>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4" name="Straight Arrow Connector 293"/>
            <p:cNvCxnSpPr/>
            <p:nvPr/>
          </p:nvCxnSpPr>
          <p:spPr>
            <a:xfrm rot="5400000">
              <a:off x="1638301" y="3085303"/>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5" name="Straight Arrow Connector 294"/>
            <p:cNvCxnSpPr/>
            <p:nvPr/>
          </p:nvCxnSpPr>
          <p:spPr>
            <a:xfrm rot="5400000">
              <a:off x="1789907" y="3085303"/>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6" name="Straight Arrow Connector 295"/>
            <p:cNvCxnSpPr/>
            <p:nvPr/>
          </p:nvCxnSpPr>
          <p:spPr>
            <a:xfrm rot="5400000">
              <a:off x="1942307" y="3085303"/>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7" name="Straight Arrow Connector 296"/>
            <p:cNvCxnSpPr/>
            <p:nvPr/>
          </p:nvCxnSpPr>
          <p:spPr>
            <a:xfrm rot="5400000">
              <a:off x="2096295" y="3085303"/>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8" name="Straight Arrow Connector 297"/>
            <p:cNvCxnSpPr/>
            <p:nvPr/>
          </p:nvCxnSpPr>
          <p:spPr>
            <a:xfrm rot="5400000">
              <a:off x="2247901" y="3085304"/>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9" name="Straight Arrow Connector 298"/>
            <p:cNvCxnSpPr/>
            <p:nvPr/>
          </p:nvCxnSpPr>
          <p:spPr>
            <a:xfrm rot="5400000">
              <a:off x="2400301" y="3085304"/>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0" name="Straight Arrow Connector 299"/>
            <p:cNvCxnSpPr/>
            <p:nvPr/>
          </p:nvCxnSpPr>
          <p:spPr>
            <a:xfrm rot="5400000">
              <a:off x="2553494" y="3085305"/>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1" name="Straight Arrow Connector 300"/>
            <p:cNvCxnSpPr/>
            <p:nvPr/>
          </p:nvCxnSpPr>
          <p:spPr>
            <a:xfrm rot="5400000">
              <a:off x="2705100" y="3085305"/>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2" name="Straight Arrow Connector 301"/>
            <p:cNvCxnSpPr/>
            <p:nvPr/>
          </p:nvCxnSpPr>
          <p:spPr>
            <a:xfrm rot="5400000">
              <a:off x="2857500" y="3085304"/>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3" name="Straight Arrow Connector 302"/>
            <p:cNvCxnSpPr/>
            <p:nvPr/>
          </p:nvCxnSpPr>
          <p:spPr>
            <a:xfrm rot="5400000">
              <a:off x="3010694" y="3085305"/>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4" name="Straight Arrow Connector 303"/>
            <p:cNvCxnSpPr/>
            <p:nvPr/>
          </p:nvCxnSpPr>
          <p:spPr>
            <a:xfrm rot="5400000">
              <a:off x="3162300" y="3085305"/>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5" name="Straight Arrow Connector 304"/>
            <p:cNvCxnSpPr/>
            <p:nvPr/>
          </p:nvCxnSpPr>
          <p:spPr>
            <a:xfrm rot="5400000">
              <a:off x="3314700" y="3085306"/>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6" name="Straight Arrow Connector 305"/>
            <p:cNvCxnSpPr/>
            <p:nvPr/>
          </p:nvCxnSpPr>
          <p:spPr>
            <a:xfrm rot="5400000">
              <a:off x="3467894" y="3085306"/>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7" name="Straight Arrow Connector 306"/>
            <p:cNvCxnSpPr/>
            <p:nvPr/>
          </p:nvCxnSpPr>
          <p:spPr>
            <a:xfrm rot="5400000">
              <a:off x="3619500" y="3085306"/>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23" name="Rectangle 22"/>
          <p:cNvSpPr/>
          <p:nvPr/>
        </p:nvSpPr>
        <p:spPr>
          <a:xfrm rot="875544">
            <a:off x="5673672" y="5586623"/>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308" name="Rectangle 307"/>
          <p:cNvSpPr/>
          <p:nvPr/>
        </p:nvSpPr>
        <p:spPr>
          <a:xfrm rot="6684349" flipV="1">
            <a:off x="7492952" y="5876170"/>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311" name="Rectangle 310"/>
          <p:cNvSpPr/>
          <p:nvPr/>
        </p:nvSpPr>
        <p:spPr>
          <a:xfrm rot="2738002" flipV="1">
            <a:off x="1154106" y="4580870"/>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grpSp>
        <p:nvGrpSpPr>
          <p:cNvPr id="3" name="Group 259"/>
          <p:cNvGrpSpPr/>
          <p:nvPr/>
        </p:nvGrpSpPr>
        <p:grpSpPr>
          <a:xfrm rot="20650829">
            <a:off x="2710837" y="4652507"/>
            <a:ext cx="3354387" cy="228605"/>
            <a:chOff x="380207" y="2971795"/>
            <a:chExt cx="3354387" cy="228605"/>
          </a:xfrm>
          <a:scene3d>
            <a:camera prst="isometricLeftDown"/>
            <a:lightRig rig="threePt" dir="t"/>
          </a:scene3d>
        </p:grpSpPr>
        <p:cxnSp>
          <p:nvCxnSpPr>
            <p:cNvPr id="261" name="Straight Arrow Connector 260"/>
            <p:cNvCxnSpPr/>
            <p:nvPr/>
          </p:nvCxnSpPr>
          <p:spPr>
            <a:xfrm rot="5400000">
              <a:off x="266701" y="3085301"/>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2" name="Straight Arrow Connector 261"/>
            <p:cNvCxnSpPr/>
            <p:nvPr/>
          </p:nvCxnSpPr>
          <p:spPr>
            <a:xfrm rot="5400000">
              <a:off x="418307" y="3085301"/>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3" name="Straight Arrow Connector 262"/>
            <p:cNvCxnSpPr/>
            <p:nvPr/>
          </p:nvCxnSpPr>
          <p:spPr>
            <a:xfrm rot="5400000">
              <a:off x="570707" y="3085301"/>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4" name="Straight Arrow Connector 263"/>
            <p:cNvCxnSpPr/>
            <p:nvPr/>
          </p:nvCxnSpPr>
          <p:spPr>
            <a:xfrm rot="5400000">
              <a:off x="723901" y="3085302"/>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5" name="Straight Arrow Connector 264"/>
            <p:cNvCxnSpPr/>
            <p:nvPr/>
          </p:nvCxnSpPr>
          <p:spPr>
            <a:xfrm rot="5400000">
              <a:off x="875507" y="3085302"/>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6" name="Straight Arrow Connector 265"/>
            <p:cNvCxnSpPr/>
            <p:nvPr/>
          </p:nvCxnSpPr>
          <p:spPr>
            <a:xfrm rot="5400000">
              <a:off x="1027908" y="3085301"/>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7" name="Straight Arrow Connector 266"/>
            <p:cNvCxnSpPr/>
            <p:nvPr/>
          </p:nvCxnSpPr>
          <p:spPr>
            <a:xfrm rot="5400000">
              <a:off x="1181102" y="3085302"/>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8" name="Straight Arrow Connector 267"/>
            <p:cNvCxnSpPr/>
            <p:nvPr/>
          </p:nvCxnSpPr>
          <p:spPr>
            <a:xfrm rot="5400000">
              <a:off x="1332708" y="3085302"/>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9" name="Straight Arrow Connector 268"/>
            <p:cNvCxnSpPr/>
            <p:nvPr/>
          </p:nvCxnSpPr>
          <p:spPr>
            <a:xfrm rot="5400000">
              <a:off x="1485107" y="3085303"/>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0" name="Straight Arrow Connector 269"/>
            <p:cNvCxnSpPr/>
            <p:nvPr/>
          </p:nvCxnSpPr>
          <p:spPr>
            <a:xfrm rot="5400000">
              <a:off x="1638301" y="3085303"/>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1" name="Straight Arrow Connector 270"/>
            <p:cNvCxnSpPr/>
            <p:nvPr/>
          </p:nvCxnSpPr>
          <p:spPr>
            <a:xfrm rot="5400000">
              <a:off x="1789907" y="3085303"/>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2" name="Straight Arrow Connector 271"/>
            <p:cNvCxnSpPr/>
            <p:nvPr/>
          </p:nvCxnSpPr>
          <p:spPr>
            <a:xfrm rot="5400000">
              <a:off x="1942307" y="3085303"/>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3" name="Straight Arrow Connector 272"/>
            <p:cNvCxnSpPr/>
            <p:nvPr/>
          </p:nvCxnSpPr>
          <p:spPr>
            <a:xfrm rot="5400000">
              <a:off x="2096295" y="3085303"/>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4" name="Straight Arrow Connector 273"/>
            <p:cNvCxnSpPr/>
            <p:nvPr/>
          </p:nvCxnSpPr>
          <p:spPr>
            <a:xfrm rot="5400000">
              <a:off x="2247901" y="3085304"/>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5" name="Straight Arrow Connector 274"/>
            <p:cNvCxnSpPr/>
            <p:nvPr/>
          </p:nvCxnSpPr>
          <p:spPr>
            <a:xfrm rot="5400000">
              <a:off x="2400301" y="3085304"/>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6" name="Straight Arrow Connector 275"/>
            <p:cNvCxnSpPr/>
            <p:nvPr/>
          </p:nvCxnSpPr>
          <p:spPr>
            <a:xfrm rot="5400000">
              <a:off x="2553494" y="3085305"/>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7" name="Straight Arrow Connector 276"/>
            <p:cNvCxnSpPr/>
            <p:nvPr/>
          </p:nvCxnSpPr>
          <p:spPr>
            <a:xfrm rot="5400000">
              <a:off x="2705100" y="3085305"/>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8" name="Straight Arrow Connector 277"/>
            <p:cNvCxnSpPr/>
            <p:nvPr/>
          </p:nvCxnSpPr>
          <p:spPr>
            <a:xfrm rot="5400000">
              <a:off x="2857500" y="3085304"/>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9" name="Straight Arrow Connector 278"/>
            <p:cNvCxnSpPr/>
            <p:nvPr/>
          </p:nvCxnSpPr>
          <p:spPr>
            <a:xfrm rot="5400000">
              <a:off x="3010694" y="3085305"/>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0" name="Straight Arrow Connector 279"/>
            <p:cNvCxnSpPr/>
            <p:nvPr/>
          </p:nvCxnSpPr>
          <p:spPr>
            <a:xfrm rot="5400000">
              <a:off x="3162300" y="3085305"/>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1" name="Straight Arrow Connector 280"/>
            <p:cNvCxnSpPr/>
            <p:nvPr/>
          </p:nvCxnSpPr>
          <p:spPr>
            <a:xfrm rot="5400000">
              <a:off x="3314700" y="3085306"/>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2" name="Straight Arrow Connector 281"/>
            <p:cNvCxnSpPr/>
            <p:nvPr/>
          </p:nvCxnSpPr>
          <p:spPr>
            <a:xfrm rot="5400000">
              <a:off x="3467894" y="3085306"/>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3" name="Straight Arrow Connector 282"/>
            <p:cNvCxnSpPr/>
            <p:nvPr/>
          </p:nvCxnSpPr>
          <p:spPr>
            <a:xfrm rot="5400000">
              <a:off x="3619500" y="3085306"/>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4" name="Group 235"/>
          <p:cNvGrpSpPr/>
          <p:nvPr/>
        </p:nvGrpSpPr>
        <p:grpSpPr>
          <a:xfrm rot="20650829">
            <a:off x="4907576" y="4957307"/>
            <a:ext cx="3354387" cy="228605"/>
            <a:chOff x="380207" y="2971795"/>
            <a:chExt cx="3354387" cy="228605"/>
          </a:xfrm>
          <a:scene3d>
            <a:camera prst="isometricLeftDown"/>
            <a:lightRig rig="threePt" dir="t"/>
          </a:scene3d>
        </p:grpSpPr>
        <p:cxnSp>
          <p:nvCxnSpPr>
            <p:cNvPr id="237" name="Straight Arrow Connector 236"/>
            <p:cNvCxnSpPr/>
            <p:nvPr/>
          </p:nvCxnSpPr>
          <p:spPr>
            <a:xfrm rot="5400000">
              <a:off x="266701" y="3085301"/>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8" name="Straight Arrow Connector 237"/>
            <p:cNvCxnSpPr/>
            <p:nvPr/>
          </p:nvCxnSpPr>
          <p:spPr>
            <a:xfrm rot="5400000">
              <a:off x="418307" y="3085301"/>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9" name="Straight Arrow Connector 238"/>
            <p:cNvCxnSpPr/>
            <p:nvPr/>
          </p:nvCxnSpPr>
          <p:spPr>
            <a:xfrm rot="5400000">
              <a:off x="570707" y="3085301"/>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0" name="Straight Arrow Connector 239"/>
            <p:cNvCxnSpPr/>
            <p:nvPr/>
          </p:nvCxnSpPr>
          <p:spPr>
            <a:xfrm rot="5400000">
              <a:off x="723901" y="3085302"/>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1" name="Straight Arrow Connector 240"/>
            <p:cNvCxnSpPr/>
            <p:nvPr/>
          </p:nvCxnSpPr>
          <p:spPr>
            <a:xfrm rot="5400000">
              <a:off x="875507" y="3085302"/>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2" name="Straight Arrow Connector 241"/>
            <p:cNvCxnSpPr/>
            <p:nvPr/>
          </p:nvCxnSpPr>
          <p:spPr>
            <a:xfrm rot="5400000">
              <a:off x="1027908" y="3085301"/>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3" name="Straight Arrow Connector 242"/>
            <p:cNvCxnSpPr/>
            <p:nvPr/>
          </p:nvCxnSpPr>
          <p:spPr>
            <a:xfrm rot="5400000">
              <a:off x="1181102" y="3085302"/>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4" name="Straight Arrow Connector 243"/>
            <p:cNvCxnSpPr/>
            <p:nvPr/>
          </p:nvCxnSpPr>
          <p:spPr>
            <a:xfrm rot="5400000">
              <a:off x="1332708" y="3085302"/>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5" name="Straight Arrow Connector 244"/>
            <p:cNvCxnSpPr/>
            <p:nvPr/>
          </p:nvCxnSpPr>
          <p:spPr>
            <a:xfrm rot="5400000">
              <a:off x="1485107" y="3085303"/>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6" name="Straight Arrow Connector 245"/>
            <p:cNvCxnSpPr/>
            <p:nvPr/>
          </p:nvCxnSpPr>
          <p:spPr>
            <a:xfrm rot="5400000">
              <a:off x="1638301" y="3085303"/>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7" name="Straight Arrow Connector 246"/>
            <p:cNvCxnSpPr/>
            <p:nvPr/>
          </p:nvCxnSpPr>
          <p:spPr>
            <a:xfrm rot="5400000">
              <a:off x="1789907" y="3085303"/>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8" name="Straight Arrow Connector 247"/>
            <p:cNvCxnSpPr/>
            <p:nvPr/>
          </p:nvCxnSpPr>
          <p:spPr>
            <a:xfrm rot="5400000">
              <a:off x="1942307" y="3085303"/>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9" name="Straight Arrow Connector 248"/>
            <p:cNvCxnSpPr/>
            <p:nvPr/>
          </p:nvCxnSpPr>
          <p:spPr>
            <a:xfrm rot="5400000">
              <a:off x="2096295" y="3085303"/>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0" name="Straight Arrow Connector 249"/>
            <p:cNvCxnSpPr/>
            <p:nvPr/>
          </p:nvCxnSpPr>
          <p:spPr>
            <a:xfrm rot="5400000">
              <a:off x="2247901" y="3085304"/>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1" name="Straight Arrow Connector 250"/>
            <p:cNvCxnSpPr/>
            <p:nvPr/>
          </p:nvCxnSpPr>
          <p:spPr>
            <a:xfrm rot="5400000">
              <a:off x="2400301" y="3085304"/>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2" name="Straight Arrow Connector 251"/>
            <p:cNvCxnSpPr/>
            <p:nvPr/>
          </p:nvCxnSpPr>
          <p:spPr>
            <a:xfrm rot="5400000">
              <a:off x="2553494" y="3085305"/>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3" name="Straight Arrow Connector 252"/>
            <p:cNvCxnSpPr/>
            <p:nvPr/>
          </p:nvCxnSpPr>
          <p:spPr>
            <a:xfrm rot="5400000">
              <a:off x="2705100" y="3085305"/>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4" name="Straight Arrow Connector 253"/>
            <p:cNvCxnSpPr/>
            <p:nvPr/>
          </p:nvCxnSpPr>
          <p:spPr>
            <a:xfrm rot="5400000">
              <a:off x="2857500" y="3085304"/>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5" name="Straight Arrow Connector 254"/>
            <p:cNvCxnSpPr/>
            <p:nvPr/>
          </p:nvCxnSpPr>
          <p:spPr>
            <a:xfrm rot="5400000">
              <a:off x="3010694" y="3085305"/>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6" name="Straight Arrow Connector 255"/>
            <p:cNvCxnSpPr/>
            <p:nvPr/>
          </p:nvCxnSpPr>
          <p:spPr>
            <a:xfrm rot="5400000">
              <a:off x="3162300" y="3085305"/>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7" name="Straight Arrow Connector 256"/>
            <p:cNvCxnSpPr/>
            <p:nvPr/>
          </p:nvCxnSpPr>
          <p:spPr>
            <a:xfrm rot="5400000">
              <a:off x="3314700" y="3085306"/>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8" name="Straight Arrow Connector 257"/>
            <p:cNvCxnSpPr/>
            <p:nvPr/>
          </p:nvCxnSpPr>
          <p:spPr>
            <a:xfrm rot="5400000">
              <a:off x="3467894" y="3085306"/>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9" name="Straight Arrow Connector 258"/>
            <p:cNvCxnSpPr/>
            <p:nvPr/>
          </p:nvCxnSpPr>
          <p:spPr>
            <a:xfrm rot="5400000">
              <a:off x="3619500" y="3085306"/>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5" name="Group 211"/>
          <p:cNvGrpSpPr/>
          <p:nvPr/>
        </p:nvGrpSpPr>
        <p:grpSpPr>
          <a:xfrm rot="20650829">
            <a:off x="2164376" y="4271507"/>
            <a:ext cx="3354387" cy="228605"/>
            <a:chOff x="380207" y="2971795"/>
            <a:chExt cx="3354387" cy="228605"/>
          </a:xfrm>
          <a:scene3d>
            <a:camera prst="isometricLeftDown"/>
            <a:lightRig rig="threePt" dir="t"/>
          </a:scene3d>
        </p:grpSpPr>
        <p:cxnSp>
          <p:nvCxnSpPr>
            <p:cNvPr id="213" name="Straight Arrow Connector 212"/>
            <p:cNvCxnSpPr/>
            <p:nvPr/>
          </p:nvCxnSpPr>
          <p:spPr>
            <a:xfrm rot="5400000">
              <a:off x="266701" y="3085301"/>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4" name="Straight Arrow Connector 213"/>
            <p:cNvCxnSpPr/>
            <p:nvPr/>
          </p:nvCxnSpPr>
          <p:spPr>
            <a:xfrm rot="5400000">
              <a:off x="418307" y="3085301"/>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5" name="Straight Arrow Connector 214"/>
            <p:cNvCxnSpPr/>
            <p:nvPr/>
          </p:nvCxnSpPr>
          <p:spPr>
            <a:xfrm rot="5400000">
              <a:off x="570707" y="3085301"/>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6" name="Straight Arrow Connector 215"/>
            <p:cNvCxnSpPr/>
            <p:nvPr/>
          </p:nvCxnSpPr>
          <p:spPr>
            <a:xfrm rot="5400000">
              <a:off x="723901" y="3085302"/>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7" name="Straight Arrow Connector 216"/>
            <p:cNvCxnSpPr/>
            <p:nvPr/>
          </p:nvCxnSpPr>
          <p:spPr>
            <a:xfrm rot="5400000">
              <a:off x="875507" y="3085302"/>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8" name="Straight Arrow Connector 217"/>
            <p:cNvCxnSpPr/>
            <p:nvPr/>
          </p:nvCxnSpPr>
          <p:spPr>
            <a:xfrm rot="5400000">
              <a:off x="1027908" y="3085301"/>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9" name="Straight Arrow Connector 218"/>
            <p:cNvCxnSpPr/>
            <p:nvPr/>
          </p:nvCxnSpPr>
          <p:spPr>
            <a:xfrm rot="5400000">
              <a:off x="1181102" y="3085302"/>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0" name="Straight Arrow Connector 219"/>
            <p:cNvCxnSpPr/>
            <p:nvPr/>
          </p:nvCxnSpPr>
          <p:spPr>
            <a:xfrm rot="5400000">
              <a:off x="1332708" y="3085302"/>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1" name="Straight Arrow Connector 220"/>
            <p:cNvCxnSpPr/>
            <p:nvPr/>
          </p:nvCxnSpPr>
          <p:spPr>
            <a:xfrm rot="5400000">
              <a:off x="1485107" y="3085303"/>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2" name="Straight Arrow Connector 221"/>
            <p:cNvCxnSpPr/>
            <p:nvPr/>
          </p:nvCxnSpPr>
          <p:spPr>
            <a:xfrm rot="5400000">
              <a:off x="1638301" y="3085303"/>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3" name="Straight Arrow Connector 222"/>
            <p:cNvCxnSpPr/>
            <p:nvPr/>
          </p:nvCxnSpPr>
          <p:spPr>
            <a:xfrm rot="5400000">
              <a:off x="1789907" y="3085303"/>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4" name="Straight Arrow Connector 223"/>
            <p:cNvCxnSpPr/>
            <p:nvPr/>
          </p:nvCxnSpPr>
          <p:spPr>
            <a:xfrm rot="5400000">
              <a:off x="1942307" y="3085303"/>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5" name="Straight Arrow Connector 224"/>
            <p:cNvCxnSpPr/>
            <p:nvPr/>
          </p:nvCxnSpPr>
          <p:spPr>
            <a:xfrm rot="5400000">
              <a:off x="2096295" y="3085303"/>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6" name="Straight Arrow Connector 225"/>
            <p:cNvCxnSpPr/>
            <p:nvPr/>
          </p:nvCxnSpPr>
          <p:spPr>
            <a:xfrm rot="5400000">
              <a:off x="2247901" y="3085304"/>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7" name="Straight Arrow Connector 226"/>
            <p:cNvCxnSpPr/>
            <p:nvPr/>
          </p:nvCxnSpPr>
          <p:spPr>
            <a:xfrm rot="5400000">
              <a:off x="2400301" y="3085304"/>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8" name="Straight Arrow Connector 227"/>
            <p:cNvCxnSpPr/>
            <p:nvPr/>
          </p:nvCxnSpPr>
          <p:spPr>
            <a:xfrm rot="5400000">
              <a:off x="2553494" y="3085305"/>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9" name="Straight Arrow Connector 228"/>
            <p:cNvCxnSpPr/>
            <p:nvPr/>
          </p:nvCxnSpPr>
          <p:spPr>
            <a:xfrm rot="5400000">
              <a:off x="2705100" y="3085305"/>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0" name="Straight Arrow Connector 229"/>
            <p:cNvCxnSpPr/>
            <p:nvPr/>
          </p:nvCxnSpPr>
          <p:spPr>
            <a:xfrm rot="5400000">
              <a:off x="2857500" y="3085304"/>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1" name="Straight Arrow Connector 230"/>
            <p:cNvCxnSpPr/>
            <p:nvPr/>
          </p:nvCxnSpPr>
          <p:spPr>
            <a:xfrm rot="5400000">
              <a:off x="3010694" y="3085305"/>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2" name="Straight Arrow Connector 231"/>
            <p:cNvCxnSpPr/>
            <p:nvPr/>
          </p:nvCxnSpPr>
          <p:spPr>
            <a:xfrm rot="5400000">
              <a:off x="3162300" y="3085305"/>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3" name="Straight Arrow Connector 232"/>
            <p:cNvCxnSpPr/>
            <p:nvPr/>
          </p:nvCxnSpPr>
          <p:spPr>
            <a:xfrm rot="5400000">
              <a:off x="3314700" y="3085306"/>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4" name="Straight Arrow Connector 233"/>
            <p:cNvCxnSpPr/>
            <p:nvPr/>
          </p:nvCxnSpPr>
          <p:spPr>
            <a:xfrm rot="5400000">
              <a:off x="3467894" y="3085306"/>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5" name="Straight Arrow Connector 234"/>
            <p:cNvCxnSpPr/>
            <p:nvPr/>
          </p:nvCxnSpPr>
          <p:spPr>
            <a:xfrm rot="5400000">
              <a:off x="3619500" y="3085306"/>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29" name="Rectangle 28"/>
          <p:cNvSpPr/>
          <p:nvPr/>
        </p:nvSpPr>
        <p:spPr>
          <a:xfrm rot="875544">
            <a:off x="5103912" y="5166743"/>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28" name="Rectangle 27"/>
          <p:cNvSpPr/>
          <p:nvPr/>
        </p:nvSpPr>
        <p:spPr>
          <a:xfrm rot="875544">
            <a:off x="2366546" y="4442063"/>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6" name="Rectangle 5"/>
          <p:cNvSpPr/>
          <p:nvPr/>
        </p:nvSpPr>
        <p:spPr>
          <a:xfrm rot="20922033">
            <a:off x="6046648" y="6230100"/>
            <a:ext cx="2460347" cy="1128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7" name="Rectangle 6"/>
          <p:cNvSpPr/>
          <p:nvPr/>
        </p:nvSpPr>
        <p:spPr>
          <a:xfrm rot="18675165">
            <a:off x="5823238" y="5812567"/>
            <a:ext cx="1721892" cy="111485"/>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8" name="Rectangle 7"/>
          <p:cNvSpPr/>
          <p:nvPr/>
        </p:nvSpPr>
        <p:spPr>
          <a:xfrm rot="2101268">
            <a:off x="7087399" y="5569642"/>
            <a:ext cx="1563077" cy="8862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1" name="Rectangle 10"/>
          <p:cNvSpPr/>
          <p:nvPr/>
        </p:nvSpPr>
        <p:spPr>
          <a:xfrm rot="20922033">
            <a:off x="3358231" y="5520544"/>
            <a:ext cx="2460347" cy="1128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6" name="Rectangle 15"/>
          <p:cNvSpPr/>
          <p:nvPr/>
        </p:nvSpPr>
        <p:spPr>
          <a:xfrm rot="20922033">
            <a:off x="636448" y="4758544"/>
            <a:ext cx="2460347" cy="1128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7" name="Rectangle 16"/>
          <p:cNvSpPr/>
          <p:nvPr/>
        </p:nvSpPr>
        <p:spPr>
          <a:xfrm rot="18675165">
            <a:off x="413038" y="4341011"/>
            <a:ext cx="1721892" cy="111485"/>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0" name="Rectangle 19"/>
          <p:cNvSpPr/>
          <p:nvPr/>
        </p:nvSpPr>
        <p:spPr>
          <a:xfrm rot="875544">
            <a:off x="613946" y="5358023"/>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12" name="Rectangle 11"/>
          <p:cNvSpPr/>
          <p:nvPr/>
        </p:nvSpPr>
        <p:spPr>
          <a:xfrm rot="18675165">
            <a:off x="3134821" y="5103011"/>
            <a:ext cx="1721892" cy="111485"/>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3" name="Rectangle 12"/>
          <p:cNvSpPr/>
          <p:nvPr/>
        </p:nvSpPr>
        <p:spPr>
          <a:xfrm rot="2101268">
            <a:off x="4398982" y="4860086"/>
            <a:ext cx="1563077" cy="8862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8" name="Rectangle 17"/>
          <p:cNvSpPr/>
          <p:nvPr/>
        </p:nvSpPr>
        <p:spPr>
          <a:xfrm rot="2101268">
            <a:off x="1677199" y="4098086"/>
            <a:ext cx="1563077" cy="8862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2" name="Rectangle 21"/>
          <p:cNvSpPr/>
          <p:nvPr/>
        </p:nvSpPr>
        <p:spPr>
          <a:xfrm rot="875544">
            <a:off x="3351312" y="6082703"/>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24" name="Rectangle 23"/>
          <p:cNvSpPr/>
          <p:nvPr/>
        </p:nvSpPr>
        <p:spPr>
          <a:xfrm rot="875544">
            <a:off x="1756946" y="3986423"/>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25" name="Rectangle 24"/>
          <p:cNvSpPr/>
          <p:nvPr/>
        </p:nvSpPr>
        <p:spPr>
          <a:xfrm rot="875544">
            <a:off x="4494312" y="4711103"/>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26" name="Rectangle 25"/>
          <p:cNvSpPr/>
          <p:nvPr/>
        </p:nvSpPr>
        <p:spPr>
          <a:xfrm rot="875544">
            <a:off x="1147346" y="4670663"/>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27" name="Rectangle 26"/>
          <p:cNvSpPr/>
          <p:nvPr/>
        </p:nvSpPr>
        <p:spPr>
          <a:xfrm rot="875544">
            <a:off x="3884712" y="5395343"/>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grpSp>
        <p:nvGrpSpPr>
          <p:cNvPr id="9" name="Group 95"/>
          <p:cNvGrpSpPr/>
          <p:nvPr/>
        </p:nvGrpSpPr>
        <p:grpSpPr>
          <a:xfrm>
            <a:off x="259387" y="338302"/>
            <a:ext cx="8939318" cy="2682081"/>
            <a:chOff x="259387" y="338302"/>
            <a:chExt cx="8939318" cy="2682081"/>
          </a:xfrm>
          <a:effectLst>
            <a:outerShdw blurRad="152400" dist="317500" dir="5400000" sx="90000" sy="-19000" rotWithShape="0">
              <a:prstClr val="black">
                <a:alpha val="15000"/>
              </a:prstClr>
            </a:outerShdw>
          </a:effectLst>
        </p:grpSpPr>
        <p:sp>
          <p:nvSpPr>
            <p:cNvPr id="37" name="Freeform 36"/>
            <p:cNvSpPr/>
            <p:nvPr/>
          </p:nvSpPr>
          <p:spPr>
            <a:xfrm rot="875544" flipV="1">
              <a:off x="3595895" y="1278572"/>
              <a:ext cx="5602810" cy="959115"/>
            </a:xfrm>
            <a:custGeom>
              <a:avLst/>
              <a:gdLst>
                <a:gd name="connsiteX0" fmla="*/ 0 w 2856382"/>
                <a:gd name="connsiteY0" fmla="*/ 0 h 865745"/>
                <a:gd name="connsiteX1" fmla="*/ 2856382 w 2856382"/>
                <a:gd name="connsiteY1" fmla="*/ 0 h 865745"/>
                <a:gd name="connsiteX2" fmla="*/ 2856382 w 2856382"/>
                <a:gd name="connsiteY2" fmla="*/ 865745 h 865745"/>
                <a:gd name="connsiteX3" fmla="*/ 0 w 2856382"/>
                <a:gd name="connsiteY3" fmla="*/ 865745 h 865745"/>
                <a:gd name="connsiteX4" fmla="*/ 0 w 2856382"/>
                <a:gd name="connsiteY4" fmla="*/ 0 h 865745"/>
                <a:gd name="connsiteX0" fmla="*/ 570322 w 3426704"/>
                <a:gd name="connsiteY0" fmla="*/ 0 h 1064092"/>
                <a:gd name="connsiteX1" fmla="*/ 3426704 w 3426704"/>
                <a:gd name="connsiteY1" fmla="*/ 0 h 1064092"/>
                <a:gd name="connsiteX2" fmla="*/ 3426704 w 3426704"/>
                <a:gd name="connsiteY2" fmla="*/ 865745 h 1064092"/>
                <a:gd name="connsiteX3" fmla="*/ 0 w 3426704"/>
                <a:gd name="connsiteY3" fmla="*/ 1064092 h 1064092"/>
                <a:gd name="connsiteX4" fmla="*/ 570322 w 3426704"/>
                <a:gd name="connsiteY4" fmla="*/ 0 h 1064092"/>
                <a:gd name="connsiteX0" fmla="*/ 570322 w 3426704"/>
                <a:gd name="connsiteY0" fmla="*/ 0 h 1064092"/>
                <a:gd name="connsiteX1" fmla="*/ 3426704 w 3426704"/>
                <a:gd name="connsiteY1" fmla="*/ 0 h 1064092"/>
                <a:gd name="connsiteX2" fmla="*/ 3007276 w 3426704"/>
                <a:gd name="connsiteY2" fmla="*/ 1024396 h 1064092"/>
                <a:gd name="connsiteX3" fmla="*/ 0 w 3426704"/>
                <a:gd name="connsiteY3" fmla="*/ 1064092 h 1064092"/>
                <a:gd name="connsiteX4" fmla="*/ 570322 w 3426704"/>
                <a:gd name="connsiteY4" fmla="*/ 0 h 1064092"/>
                <a:gd name="connsiteX0" fmla="*/ 685902 w 3542284"/>
                <a:gd name="connsiteY0" fmla="*/ 0 h 1101105"/>
                <a:gd name="connsiteX1" fmla="*/ 3542284 w 3542284"/>
                <a:gd name="connsiteY1" fmla="*/ 0 h 1101105"/>
                <a:gd name="connsiteX2" fmla="*/ 3122856 w 3542284"/>
                <a:gd name="connsiteY2" fmla="*/ 1024396 h 1101105"/>
                <a:gd name="connsiteX3" fmla="*/ 115580 w 3542284"/>
                <a:gd name="connsiteY3" fmla="*/ 1064092 h 1101105"/>
                <a:gd name="connsiteX4" fmla="*/ 0 w 3542284"/>
                <a:gd name="connsiteY4" fmla="*/ 1101105 h 1101105"/>
                <a:gd name="connsiteX5" fmla="*/ 685902 w 3542284"/>
                <a:gd name="connsiteY5" fmla="*/ 0 h 1101105"/>
                <a:gd name="connsiteX0" fmla="*/ 403147 w 3542284"/>
                <a:gd name="connsiteY0" fmla="*/ 6699 h 1101105"/>
                <a:gd name="connsiteX1" fmla="*/ 3542284 w 3542284"/>
                <a:gd name="connsiteY1" fmla="*/ 0 h 1101105"/>
                <a:gd name="connsiteX2" fmla="*/ 3122856 w 3542284"/>
                <a:gd name="connsiteY2" fmla="*/ 1024396 h 1101105"/>
                <a:gd name="connsiteX3" fmla="*/ 115580 w 3542284"/>
                <a:gd name="connsiteY3" fmla="*/ 1064092 h 1101105"/>
                <a:gd name="connsiteX4" fmla="*/ 0 w 3542284"/>
                <a:gd name="connsiteY4" fmla="*/ 1101105 h 1101105"/>
                <a:gd name="connsiteX5" fmla="*/ 403147 w 3542284"/>
                <a:gd name="connsiteY5" fmla="*/ 6699 h 1101105"/>
                <a:gd name="connsiteX0" fmla="*/ 403147 w 3542284"/>
                <a:gd name="connsiteY0" fmla="*/ 6699 h 1101105"/>
                <a:gd name="connsiteX1" fmla="*/ 3542284 w 3542284"/>
                <a:gd name="connsiteY1" fmla="*/ 0 h 1101105"/>
                <a:gd name="connsiteX2" fmla="*/ 3122856 w 3542284"/>
                <a:gd name="connsiteY2" fmla="*/ 1024396 h 1101105"/>
                <a:gd name="connsiteX3" fmla="*/ 115580 w 3542284"/>
                <a:gd name="connsiteY3" fmla="*/ 1064092 h 1101105"/>
                <a:gd name="connsiteX4" fmla="*/ 0 w 3542284"/>
                <a:gd name="connsiteY4" fmla="*/ 1101105 h 1101105"/>
                <a:gd name="connsiteX5" fmla="*/ 1240 w 3542284"/>
                <a:gd name="connsiteY5" fmla="*/ 1025843 h 1101105"/>
                <a:gd name="connsiteX6" fmla="*/ 403147 w 3542284"/>
                <a:gd name="connsiteY6" fmla="*/ 6699 h 1101105"/>
                <a:gd name="connsiteX0" fmla="*/ 403147 w 4425292"/>
                <a:gd name="connsiteY0" fmla="*/ 0 h 1094406"/>
                <a:gd name="connsiteX1" fmla="*/ 4425292 w 4425292"/>
                <a:gd name="connsiteY1" fmla="*/ 26592 h 1094406"/>
                <a:gd name="connsiteX2" fmla="*/ 3122856 w 4425292"/>
                <a:gd name="connsiteY2" fmla="*/ 1017697 h 1094406"/>
                <a:gd name="connsiteX3" fmla="*/ 115580 w 4425292"/>
                <a:gd name="connsiteY3" fmla="*/ 1057393 h 1094406"/>
                <a:gd name="connsiteX4" fmla="*/ 0 w 4425292"/>
                <a:gd name="connsiteY4" fmla="*/ 1094406 h 1094406"/>
                <a:gd name="connsiteX5" fmla="*/ 1240 w 4425292"/>
                <a:gd name="connsiteY5" fmla="*/ 1019144 h 1094406"/>
                <a:gd name="connsiteX6" fmla="*/ 403147 w 4425292"/>
                <a:gd name="connsiteY6" fmla="*/ 0 h 1094406"/>
                <a:gd name="connsiteX0" fmla="*/ 403147 w 4425292"/>
                <a:gd name="connsiteY0" fmla="*/ 0 h 1094406"/>
                <a:gd name="connsiteX1" fmla="*/ 4425292 w 4425292"/>
                <a:gd name="connsiteY1" fmla="*/ 26592 h 1094406"/>
                <a:gd name="connsiteX2" fmla="*/ 2780539 w 4425292"/>
                <a:gd name="connsiteY2" fmla="*/ 784293 h 1094406"/>
                <a:gd name="connsiteX3" fmla="*/ 115580 w 4425292"/>
                <a:gd name="connsiteY3" fmla="*/ 1057393 h 1094406"/>
                <a:gd name="connsiteX4" fmla="*/ 0 w 4425292"/>
                <a:gd name="connsiteY4" fmla="*/ 1094406 h 1094406"/>
                <a:gd name="connsiteX5" fmla="*/ 1240 w 4425292"/>
                <a:gd name="connsiteY5" fmla="*/ 1019144 h 1094406"/>
                <a:gd name="connsiteX6" fmla="*/ 403147 w 4425292"/>
                <a:gd name="connsiteY6" fmla="*/ 0 h 1094406"/>
                <a:gd name="connsiteX0" fmla="*/ 403147 w 4425292"/>
                <a:gd name="connsiteY0" fmla="*/ 0 h 1094406"/>
                <a:gd name="connsiteX1" fmla="*/ 4425292 w 4425292"/>
                <a:gd name="connsiteY1" fmla="*/ 26592 h 1094406"/>
                <a:gd name="connsiteX2" fmla="*/ 3027879 w 4425292"/>
                <a:gd name="connsiteY2" fmla="*/ 981801 h 1094406"/>
                <a:gd name="connsiteX3" fmla="*/ 115580 w 4425292"/>
                <a:gd name="connsiteY3" fmla="*/ 1057393 h 1094406"/>
                <a:gd name="connsiteX4" fmla="*/ 0 w 4425292"/>
                <a:gd name="connsiteY4" fmla="*/ 1094406 h 1094406"/>
                <a:gd name="connsiteX5" fmla="*/ 1240 w 4425292"/>
                <a:gd name="connsiteY5" fmla="*/ 1019144 h 1094406"/>
                <a:gd name="connsiteX6" fmla="*/ 403147 w 4425292"/>
                <a:gd name="connsiteY6" fmla="*/ 0 h 1094406"/>
                <a:gd name="connsiteX0" fmla="*/ 403147 w 4425292"/>
                <a:gd name="connsiteY0" fmla="*/ 0 h 1094406"/>
                <a:gd name="connsiteX1" fmla="*/ 4425292 w 4425292"/>
                <a:gd name="connsiteY1" fmla="*/ 26592 h 1094406"/>
                <a:gd name="connsiteX2" fmla="*/ 3074455 w 4425292"/>
                <a:gd name="connsiteY2" fmla="*/ 955807 h 1094406"/>
                <a:gd name="connsiteX3" fmla="*/ 115580 w 4425292"/>
                <a:gd name="connsiteY3" fmla="*/ 1057393 h 1094406"/>
                <a:gd name="connsiteX4" fmla="*/ 0 w 4425292"/>
                <a:gd name="connsiteY4" fmla="*/ 1094406 h 1094406"/>
                <a:gd name="connsiteX5" fmla="*/ 1240 w 4425292"/>
                <a:gd name="connsiteY5" fmla="*/ 1019144 h 1094406"/>
                <a:gd name="connsiteX6" fmla="*/ 403147 w 4425292"/>
                <a:gd name="connsiteY6" fmla="*/ 0 h 1094406"/>
                <a:gd name="connsiteX0" fmla="*/ 402320 w 4424465"/>
                <a:gd name="connsiteY0" fmla="*/ 0 h 1057393"/>
                <a:gd name="connsiteX1" fmla="*/ 4424465 w 4424465"/>
                <a:gd name="connsiteY1" fmla="*/ 26592 h 1057393"/>
                <a:gd name="connsiteX2" fmla="*/ 3073628 w 4424465"/>
                <a:gd name="connsiteY2" fmla="*/ 955807 h 1057393"/>
                <a:gd name="connsiteX3" fmla="*/ 114753 w 4424465"/>
                <a:gd name="connsiteY3" fmla="*/ 1057393 h 1057393"/>
                <a:gd name="connsiteX4" fmla="*/ 60771 w 4424465"/>
                <a:gd name="connsiteY4" fmla="*/ 994924 h 1057393"/>
                <a:gd name="connsiteX5" fmla="*/ 413 w 4424465"/>
                <a:gd name="connsiteY5" fmla="*/ 1019144 h 1057393"/>
                <a:gd name="connsiteX6" fmla="*/ 402320 w 4424465"/>
                <a:gd name="connsiteY6" fmla="*/ 0 h 1057393"/>
                <a:gd name="connsiteX0" fmla="*/ 402320 w 4424465"/>
                <a:gd name="connsiteY0" fmla="*/ 0 h 1057393"/>
                <a:gd name="connsiteX1" fmla="*/ 4424465 w 4424465"/>
                <a:gd name="connsiteY1" fmla="*/ 26592 h 1057393"/>
                <a:gd name="connsiteX2" fmla="*/ 3073628 w 4424465"/>
                <a:gd name="connsiteY2" fmla="*/ 955807 h 1057393"/>
                <a:gd name="connsiteX3" fmla="*/ 114753 w 4424465"/>
                <a:gd name="connsiteY3" fmla="*/ 1057393 h 1057393"/>
                <a:gd name="connsiteX4" fmla="*/ 60771 w 4424465"/>
                <a:gd name="connsiteY4" fmla="*/ 994924 h 1057393"/>
                <a:gd name="connsiteX5" fmla="*/ 413 w 4424465"/>
                <a:gd name="connsiteY5" fmla="*/ 1019144 h 1057393"/>
                <a:gd name="connsiteX6" fmla="*/ 402320 w 4424465"/>
                <a:gd name="connsiteY6" fmla="*/ 0 h 1057393"/>
                <a:gd name="connsiteX0" fmla="*/ 387076 w 4409221"/>
                <a:gd name="connsiteY0" fmla="*/ 0 h 1057393"/>
                <a:gd name="connsiteX1" fmla="*/ 4409221 w 4409221"/>
                <a:gd name="connsiteY1" fmla="*/ 26592 h 1057393"/>
                <a:gd name="connsiteX2" fmla="*/ 3058384 w 4409221"/>
                <a:gd name="connsiteY2" fmla="*/ 955807 h 1057393"/>
                <a:gd name="connsiteX3" fmla="*/ 99509 w 4409221"/>
                <a:gd name="connsiteY3" fmla="*/ 1057393 h 1057393"/>
                <a:gd name="connsiteX4" fmla="*/ 45527 w 4409221"/>
                <a:gd name="connsiteY4" fmla="*/ 994924 h 1057393"/>
                <a:gd name="connsiteX5" fmla="*/ 413 w 4409221"/>
                <a:gd name="connsiteY5" fmla="*/ 863592 h 1057393"/>
                <a:gd name="connsiteX6" fmla="*/ 387076 w 4409221"/>
                <a:gd name="connsiteY6" fmla="*/ 0 h 1057393"/>
                <a:gd name="connsiteX0" fmla="*/ 387076 w 4409221"/>
                <a:gd name="connsiteY0" fmla="*/ 0 h 994924"/>
                <a:gd name="connsiteX1" fmla="*/ 4409221 w 4409221"/>
                <a:gd name="connsiteY1" fmla="*/ 26592 h 994924"/>
                <a:gd name="connsiteX2" fmla="*/ 3058384 w 4409221"/>
                <a:gd name="connsiteY2" fmla="*/ 955807 h 994924"/>
                <a:gd name="connsiteX3" fmla="*/ 99485 w 4409221"/>
                <a:gd name="connsiteY3" fmla="*/ 977774 h 994924"/>
                <a:gd name="connsiteX4" fmla="*/ 45527 w 4409221"/>
                <a:gd name="connsiteY4" fmla="*/ 994924 h 994924"/>
                <a:gd name="connsiteX5" fmla="*/ 413 w 4409221"/>
                <a:gd name="connsiteY5" fmla="*/ 863592 h 994924"/>
                <a:gd name="connsiteX6" fmla="*/ 387076 w 4409221"/>
                <a:gd name="connsiteY6" fmla="*/ 0 h 994924"/>
                <a:gd name="connsiteX0" fmla="*/ 387076 w 4409221"/>
                <a:gd name="connsiteY0" fmla="*/ 0 h 977774"/>
                <a:gd name="connsiteX1" fmla="*/ 4409221 w 4409221"/>
                <a:gd name="connsiteY1" fmla="*/ 26592 h 977774"/>
                <a:gd name="connsiteX2" fmla="*/ 3058384 w 4409221"/>
                <a:gd name="connsiteY2" fmla="*/ 955807 h 977774"/>
                <a:gd name="connsiteX3" fmla="*/ 99485 w 4409221"/>
                <a:gd name="connsiteY3" fmla="*/ 977774 h 977774"/>
                <a:gd name="connsiteX4" fmla="*/ 54346 w 4409221"/>
                <a:gd name="connsiteY4" fmla="*/ 903276 h 977774"/>
                <a:gd name="connsiteX5" fmla="*/ 413 w 4409221"/>
                <a:gd name="connsiteY5" fmla="*/ 863592 h 977774"/>
                <a:gd name="connsiteX6" fmla="*/ 387076 w 4409221"/>
                <a:gd name="connsiteY6" fmla="*/ 0 h 977774"/>
                <a:gd name="connsiteX0" fmla="*/ 387076 w 4409221"/>
                <a:gd name="connsiteY0" fmla="*/ 0 h 955807"/>
                <a:gd name="connsiteX1" fmla="*/ 4409221 w 4409221"/>
                <a:gd name="connsiteY1" fmla="*/ 26592 h 955807"/>
                <a:gd name="connsiteX2" fmla="*/ 3058384 w 4409221"/>
                <a:gd name="connsiteY2" fmla="*/ 955807 h 955807"/>
                <a:gd name="connsiteX3" fmla="*/ 106608 w 4409221"/>
                <a:gd name="connsiteY3" fmla="*/ 903001 h 955807"/>
                <a:gd name="connsiteX4" fmla="*/ 54346 w 4409221"/>
                <a:gd name="connsiteY4" fmla="*/ 903276 h 955807"/>
                <a:gd name="connsiteX5" fmla="*/ 413 w 4409221"/>
                <a:gd name="connsiteY5" fmla="*/ 863592 h 955807"/>
                <a:gd name="connsiteX6" fmla="*/ 387076 w 4409221"/>
                <a:gd name="connsiteY6" fmla="*/ 0 h 955807"/>
                <a:gd name="connsiteX0" fmla="*/ 387076 w 4409221"/>
                <a:gd name="connsiteY0" fmla="*/ 0 h 955807"/>
                <a:gd name="connsiteX1" fmla="*/ 4409221 w 4409221"/>
                <a:gd name="connsiteY1" fmla="*/ 26592 h 955807"/>
                <a:gd name="connsiteX2" fmla="*/ 4348084 w 4409221"/>
                <a:gd name="connsiteY2" fmla="*/ 201186 h 955807"/>
                <a:gd name="connsiteX3" fmla="*/ 3058384 w 4409221"/>
                <a:gd name="connsiteY3" fmla="*/ 955807 h 955807"/>
                <a:gd name="connsiteX4" fmla="*/ 106608 w 4409221"/>
                <a:gd name="connsiteY4" fmla="*/ 903001 h 955807"/>
                <a:gd name="connsiteX5" fmla="*/ 54346 w 4409221"/>
                <a:gd name="connsiteY5" fmla="*/ 903276 h 955807"/>
                <a:gd name="connsiteX6" fmla="*/ 413 w 4409221"/>
                <a:gd name="connsiteY6" fmla="*/ 863592 h 955807"/>
                <a:gd name="connsiteX7" fmla="*/ 387076 w 4409221"/>
                <a:gd name="connsiteY7" fmla="*/ 0 h 955807"/>
                <a:gd name="connsiteX0" fmla="*/ 387076 w 4384127"/>
                <a:gd name="connsiteY0" fmla="*/ 0 h 955807"/>
                <a:gd name="connsiteX1" fmla="*/ 4384127 w 4384127"/>
                <a:gd name="connsiteY1" fmla="*/ 120405 h 955807"/>
                <a:gd name="connsiteX2" fmla="*/ 4348084 w 4384127"/>
                <a:gd name="connsiteY2" fmla="*/ 201186 h 955807"/>
                <a:gd name="connsiteX3" fmla="*/ 3058384 w 4384127"/>
                <a:gd name="connsiteY3" fmla="*/ 955807 h 955807"/>
                <a:gd name="connsiteX4" fmla="*/ 106608 w 4384127"/>
                <a:gd name="connsiteY4" fmla="*/ 903001 h 955807"/>
                <a:gd name="connsiteX5" fmla="*/ 54346 w 4384127"/>
                <a:gd name="connsiteY5" fmla="*/ 903276 h 955807"/>
                <a:gd name="connsiteX6" fmla="*/ 413 w 4384127"/>
                <a:gd name="connsiteY6" fmla="*/ 863592 h 955807"/>
                <a:gd name="connsiteX7" fmla="*/ 387076 w 4384127"/>
                <a:gd name="connsiteY7" fmla="*/ 0 h 9558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84127" h="955807">
                  <a:moveTo>
                    <a:pt x="387076" y="0"/>
                  </a:moveTo>
                  <a:lnTo>
                    <a:pt x="4384127" y="120405"/>
                  </a:lnTo>
                  <a:lnTo>
                    <a:pt x="4348084" y="201186"/>
                  </a:lnTo>
                  <a:lnTo>
                    <a:pt x="3058384" y="955807"/>
                  </a:lnTo>
                  <a:lnTo>
                    <a:pt x="106608" y="903001"/>
                  </a:lnTo>
                  <a:cubicBezTo>
                    <a:pt x="88614" y="882178"/>
                    <a:pt x="93294" y="783918"/>
                    <a:pt x="54346" y="903276"/>
                  </a:cubicBezTo>
                  <a:cubicBezTo>
                    <a:pt x="54759" y="878189"/>
                    <a:pt x="0" y="888679"/>
                    <a:pt x="413" y="863592"/>
                  </a:cubicBezTo>
                  <a:lnTo>
                    <a:pt x="387076" y="0"/>
                  </a:lnTo>
                  <a:close/>
                </a:path>
              </a:pathLst>
            </a:cu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38" name="Freeform 37"/>
            <p:cNvSpPr/>
            <p:nvPr/>
          </p:nvSpPr>
          <p:spPr>
            <a:xfrm rot="875544">
              <a:off x="1077080" y="338302"/>
              <a:ext cx="3426704" cy="1064092"/>
            </a:xfrm>
            <a:custGeom>
              <a:avLst/>
              <a:gdLst>
                <a:gd name="connsiteX0" fmla="*/ 0 w 2856382"/>
                <a:gd name="connsiteY0" fmla="*/ 0 h 865745"/>
                <a:gd name="connsiteX1" fmla="*/ 2856382 w 2856382"/>
                <a:gd name="connsiteY1" fmla="*/ 0 h 865745"/>
                <a:gd name="connsiteX2" fmla="*/ 2856382 w 2856382"/>
                <a:gd name="connsiteY2" fmla="*/ 865745 h 865745"/>
                <a:gd name="connsiteX3" fmla="*/ 0 w 2856382"/>
                <a:gd name="connsiteY3" fmla="*/ 865745 h 865745"/>
                <a:gd name="connsiteX4" fmla="*/ 0 w 2856382"/>
                <a:gd name="connsiteY4" fmla="*/ 0 h 865745"/>
                <a:gd name="connsiteX0" fmla="*/ 570322 w 3426704"/>
                <a:gd name="connsiteY0" fmla="*/ 0 h 1064092"/>
                <a:gd name="connsiteX1" fmla="*/ 3426704 w 3426704"/>
                <a:gd name="connsiteY1" fmla="*/ 0 h 1064092"/>
                <a:gd name="connsiteX2" fmla="*/ 3426704 w 3426704"/>
                <a:gd name="connsiteY2" fmla="*/ 865745 h 1064092"/>
                <a:gd name="connsiteX3" fmla="*/ 0 w 3426704"/>
                <a:gd name="connsiteY3" fmla="*/ 1064092 h 1064092"/>
                <a:gd name="connsiteX4" fmla="*/ 570322 w 3426704"/>
                <a:gd name="connsiteY4" fmla="*/ 0 h 1064092"/>
                <a:gd name="connsiteX0" fmla="*/ 570322 w 3426704"/>
                <a:gd name="connsiteY0" fmla="*/ 0 h 1064092"/>
                <a:gd name="connsiteX1" fmla="*/ 3426704 w 3426704"/>
                <a:gd name="connsiteY1" fmla="*/ 0 h 1064092"/>
                <a:gd name="connsiteX2" fmla="*/ 3007276 w 3426704"/>
                <a:gd name="connsiteY2" fmla="*/ 1024396 h 1064092"/>
                <a:gd name="connsiteX3" fmla="*/ 0 w 3426704"/>
                <a:gd name="connsiteY3" fmla="*/ 1064092 h 1064092"/>
                <a:gd name="connsiteX4" fmla="*/ 570322 w 3426704"/>
                <a:gd name="connsiteY4" fmla="*/ 0 h 10640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704" h="1064092">
                  <a:moveTo>
                    <a:pt x="570322" y="0"/>
                  </a:moveTo>
                  <a:lnTo>
                    <a:pt x="3426704" y="0"/>
                  </a:lnTo>
                  <a:lnTo>
                    <a:pt x="3007276" y="1024396"/>
                  </a:lnTo>
                  <a:lnTo>
                    <a:pt x="0" y="1064092"/>
                  </a:lnTo>
                  <a:lnTo>
                    <a:pt x="570322" y="0"/>
                  </a:lnTo>
                  <a:close/>
                </a:path>
              </a:pathLst>
            </a:cu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39" name="Freeform 38"/>
            <p:cNvSpPr/>
            <p:nvPr/>
          </p:nvSpPr>
          <p:spPr>
            <a:xfrm rot="875544">
              <a:off x="259387" y="1203003"/>
              <a:ext cx="3611745" cy="1064092"/>
            </a:xfrm>
            <a:custGeom>
              <a:avLst/>
              <a:gdLst>
                <a:gd name="connsiteX0" fmla="*/ 0 w 2856382"/>
                <a:gd name="connsiteY0" fmla="*/ 0 h 865745"/>
                <a:gd name="connsiteX1" fmla="*/ 2856382 w 2856382"/>
                <a:gd name="connsiteY1" fmla="*/ 0 h 865745"/>
                <a:gd name="connsiteX2" fmla="*/ 2856382 w 2856382"/>
                <a:gd name="connsiteY2" fmla="*/ 865745 h 865745"/>
                <a:gd name="connsiteX3" fmla="*/ 0 w 2856382"/>
                <a:gd name="connsiteY3" fmla="*/ 865745 h 865745"/>
                <a:gd name="connsiteX4" fmla="*/ 0 w 2856382"/>
                <a:gd name="connsiteY4" fmla="*/ 0 h 865745"/>
                <a:gd name="connsiteX0" fmla="*/ 570322 w 3426704"/>
                <a:gd name="connsiteY0" fmla="*/ 0 h 1064092"/>
                <a:gd name="connsiteX1" fmla="*/ 3426704 w 3426704"/>
                <a:gd name="connsiteY1" fmla="*/ 0 h 1064092"/>
                <a:gd name="connsiteX2" fmla="*/ 3426704 w 3426704"/>
                <a:gd name="connsiteY2" fmla="*/ 865745 h 1064092"/>
                <a:gd name="connsiteX3" fmla="*/ 0 w 3426704"/>
                <a:gd name="connsiteY3" fmla="*/ 1064092 h 1064092"/>
                <a:gd name="connsiteX4" fmla="*/ 570322 w 3426704"/>
                <a:gd name="connsiteY4" fmla="*/ 0 h 1064092"/>
                <a:gd name="connsiteX0" fmla="*/ 570322 w 3426704"/>
                <a:gd name="connsiteY0" fmla="*/ 0 h 1064092"/>
                <a:gd name="connsiteX1" fmla="*/ 3426704 w 3426704"/>
                <a:gd name="connsiteY1" fmla="*/ 0 h 1064092"/>
                <a:gd name="connsiteX2" fmla="*/ 3007276 w 3426704"/>
                <a:gd name="connsiteY2" fmla="*/ 1024396 h 1064092"/>
                <a:gd name="connsiteX3" fmla="*/ 0 w 3426704"/>
                <a:gd name="connsiteY3" fmla="*/ 1064092 h 1064092"/>
                <a:gd name="connsiteX4" fmla="*/ 570322 w 3426704"/>
                <a:gd name="connsiteY4" fmla="*/ 0 h 10640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704" h="1064092">
                  <a:moveTo>
                    <a:pt x="570322" y="0"/>
                  </a:moveTo>
                  <a:lnTo>
                    <a:pt x="3426704" y="0"/>
                  </a:lnTo>
                  <a:lnTo>
                    <a:pt x="3007276" y="1024396"/>
                  </a:lnTo>
                  <a:lnTo>
                    <a:pt x="0" y="1064092"/>
                  </a:lnTo>
                  <a:lnTo>
                    <a:pt x="570322" y="0"/>
                  </a:lnTo>
                  <a:close/>
                </a:path>
              </a:pathLst>
            </a:cu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40" name="Freeform 39"/>
            <p:cNvSpPr/>
            <p:nvPr/>
          </p:nvSpPr>
          <p:spPr>
            <a:xfrm rot="875544">
              <a:off x="3996141" y="1076433"/>
              <a:ext cx="3542284" cy="1101105"/>
            </a:xfrm>
            <a:custGeom>
              <a:avLst/>
              <a:gdLst>
                <a:gd name="connsiteX0" fmla="*/ 0 w 2856382"/>
                <a:gd name="connsiteY0" fmla="*/ 0 h 865745"/>
                <a:gd name="connsiteX1" fmla="*/ 2856382 w 2856382"/>
                <a:gd name="connsiteY1" fmla="*/ 0 h 865745"/>
                <a:gd name="connsiteX2" fmla="*/ 2856382 w 2856382"/>
                <a:gd name="connsiteY2" fmla="*/ 865745 h 865745"/>
                <a:gd name="connsiteX3" fmla="*/ 0 w 2856382"/>
                <a:gd name="connsiteY3" fmla="*/ 865745 h 865745"/>
                <a:gd name="connsiteX4" fmla="*/ 0 w 2856382"/>
                <a:gd name="connsiteY4" fmla="*/ 0 h 865745"/>
                <a:gd name="connsiteX0" fmla="*/ 570322 w 3426704"/>
                <a:gd name="connsiteY0" fmla="*/ 0 h 1064092"/>
                <a:gd name="connsiteX1" fmla="*/ 3426704 w 3426704"/>
                <a:gd name="connsiteY1" fmla="*/ 0 h 1064092"/>
                <a:gd name="connsiteX2" fmla="*/ 3426704 w 3426704"/>
                <a:gd name="connsiteY2" fmla="*/ 865745 h 1064092"/>
                <a:gd name="connsiteX3" fmla="*/ 0 w 3426704"/>
                <a:gd name="connsiteY3" fmla="*/ 1064092 h 1064092"/>
                <a:gd name="connsiteX4" fmla="*/ 570322 w 3426704"/>
                <a:gd name="connsiteY4" fmla="*/ 0 h 1064092"/>
                <a:gd name="connsiteX0" fmla="*/ 570322 w 3426704"/>
                <a:gd name="connsiteY0" fmla="*/ 0 h 1064092"/>
                <a:gd name="connsiteX1" fmla="*/ 3426704 w 3426704"/>
                <a:gd name="connsiteY1" fmla="*/ 0 h 1064092"/>
                <a:gd name="connsiteX2" fmla="*/ 3007276 w 3426704"/>
                <a:gd name="connsiteY2" fmla="*/ 1024396 h 1064092"/>
                <a:gd name="connsiteX3" fmla="*/ 0 w 3426704"/>
                <a:gd name="connsiteY3" fmla="*/ 1064092 h 1064092"/>
                <a:gd name="connsiteX4" fmla="*/ 570322 w 3426704"/>
                <a:gd name="connsiteY4" fmla="*/ 0 h 1064092"/>
                <a:gd name="connsiteX0" fmla="*/ 685902 w 3542284"/>
                <a:gd name="connsiteY0" fmla="*/ 0 h 1101105"/>
                <a:gd name="connsiteX1" fmla="*/ 3542284 w 3542284"/>
                <a:gd name="connsiteY1" fmla="*/ 0 h 1101105"/>
                <a:gd name="connsiteX2" fmla="*/ 3122856 w 3542284"/>
                <a:gd name="connsiteY2" fmla="*/ 1024396 h 1101105"/>
                <a:gd name="connsiteX3" fmla="*/ 115580 w 3542284"/>
                <a:gd name="connsiteY3" fmla="*/ 1064092 h 1101105"/>
                <a:gd name="connsiteX4" fmla="*/ 0 w 3542284"/>
                <a:gd name="connsiteY4" fmla="*/ 1101105 h 1101105"/>
                <a:gd name="connsiteX5" fmla="*/ 685902 w 3542284"/>
                <a:gd name="connsiteY5" fmla="*/ 0 h 1101105"/>
                <a:gd name="connsiteX0" fmla="*/ 403147 w 3542284"/>
                <a:gd name="connsiteY0" fmla="*/ 6699 h 1101105"/>
                <a:gd name="connsiteX1" fmla="*/ 3542284 w 3542284"/>
                <a:gd name="connsiteY1" fmla="*/ 0 h 1101105"/>
                <a:gd name="connsiteX2" fmla="*/ 3122856 w 3542284"/>
                <a:gd name="connsiteY2" fmla="*/ 1024396 h 1101105"/>
                <a:gd name="connsiteX3" fmla="*/ 115580 w 3542284"/>
                <a:gd name="connsiteY3" fmla="*/ 1064092 h 1101105"/>
                <a:gd name="connsiteX4" fmla="*/ 0 w 3542284"/>
                <a:gd name="connsiteY4" fmla="*/ 1101105 h 1101105"/>
                <a:gd name="connsiteX5" fmla="*/ 403147 w 3542284"/>
                <a:gd name="connsiteY5" fmla="*/ 6699 h 1101105"/>
                <a:gd name="connsiteX0" fmla="*/ 403147 w 3542284"/>
                <a:gd name="connsiteY0" fmla="*/ 6699 h 1101105"/>
                <a:gd name="connsiteX1" fmla="*/ 3542284 w 3542284"/>
                <a:gd name="connsiteY1" fmla="*/ 0 h 1101105"/>
                <a:gd name="connsiteX2" fmla="*/ 3122856 w 3542284"/>
                <a:gd name="connsiteY2" fmla="*/ 1024396 h 1101105"/>
                <a:gd name="connsiteX3" fmla="*/ 115580 w 3542284"/>
                <a:gd name="connsiteY3" fmla="*/ 1064092 h 1101105"/>
                <a:gd name="connsiteX4" fmla="*/ 0 w 3542284"/>
                <a:gd name="connsiteY4" fmla="*/ 1101105 h 1101105"/>
                <a:gd name="connsiteX5" fmla="*/ 1240 w 3542284"/>
                <a:gd name="connsiteY5" fmla="*/ 1025843 h 1101105"/>
                <a:gd name="connsiteX6" fmla="*/ 403147 w 3542284"/>
                <a:gd name="connsiteY6" fmla="*/ 6699 h 1101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42284" h="1101105">
                  <a:moveTo>
                    <a:pt x="403147" y="6699"/>
                  </a:moveTo>
                  <a:lnTo>
                    <a:pt x="3542284" y="0"/>
                  </a:lnTo>
                  <a:lnTo>
                    <a:pt x="3122856" y="1024396"/>
                  </a:lnTo>
                  <a:lnTo>
                    <a:pt x="115580" y="1064092"/>
                  </a:lnTo>
                  <a:lnTo>
                    <a:pt x="0" y="1101105"/>
                  </a:lnTo>
                  <a:cubicBezTo>
                    <a:pt x="413" y="1076018"/>
                    <a:pt x="827" y="1050930"/>
                    <a:pt x="1240" y="1025843"/>
                  </a:cubicBezTo>
                  <a:lnTo>
                    <a:pt x="403147" y="6699"/>
                  </a:lnTo>
                  <a:close/>
                </a:path>
              </a:pathLst>
            </a:cu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41" name="Freeform 40"/>
            <p:cNvSpPr/>
            <p:nvPr/>
          </p:nvSpPr>
          <p:spPr>
            <a:xfrm rot="875544">
              <a:off x="3296827" y="1956291"/>
              <a:ext cx="3611745" cy="1064092"/>
            </a:xfrm>
            <a:custGeom>
              <a:avLst/>
              <a:gdLst>
                <a:gd name="connsiteX0" fmla="*/ 0 w 2856382"/>
                <a:gd name="connsiteY0" fmla="*/ 0 h 865745"/>
                <a:gd name="connsiteX1" fmla="*/ 2856382 w 2856382"/>
                <a:gd name="connsiteY1" fmla="*/ 0 h 865745"/>
                <a:gd name="connsiteX2" fmla="*/ 2856382 w 2856382"/>
                <a:gd name="connsiteY2" fmla="*/ 865745 h 865745"/>
                <a:gd name="connsiteX3" fmla="*/ 0 w 2856382"/>
                <a:gd name="connsiteY3" fmla="*/ 865745 h 865745"/>
                <a:gd name="connsiteX4" fmla="*/ 0 w 2856382"/>
                <a:gd name="connsiteY4" fmla="*/ 0 h 865745"/>
                <a:gd name="connsiteX0" fmla="*/ 570322 w 3426704"/>
                <a:gd name="connsiteY0" fmla="*/ 0 h 1064092"/>
                <a:gd name="connsiteX1" fmla="*/ 3426704 w 3426704"/>
                <a:gd name="connsiteY1" fmla="*/ 0 h 1064092"/>
                <a:gd name="connsiteX2" fmla="*/ 3426704 w 3426704"/>
                <a:gd name="connsiteY2" fmla="*/ 865745 h 1064092"/>
                <a:gd name="connsiteX3" fmla="*/ 0 w 3426704"/>
                <a:gd name="connsiteY3" fmla="*/ 1064092 h 1064092"/>
                <a:gd name="connsiteX4" fmla="*/ 570322 w 3426704"/>
                <a:gd name="connsiteY4" fmla="*/ 0 h 1064092"/>
                <a:gd name="connsiteX0" fmla="*/ 570322 w 3426704"/>
                <a:gd name="connsiteY0" fmla="*/ 0 h 1064092"/>
                <a:gd name="connsiteX1" fmla="*/ 3426704 w 3426704"/>
                <a:gd name="connsiteY1" fmla="*/ 0 h 1064092"/>
                <a:gd name="connsiteX2" fmla="*/ 3007276 w 3426704"/>
                <a:gd name="connsiteY2" fmla="*/ 1024396 h 1064092"/>
                <a:gd name="connsiteX3" fmla="*/ 0 w 3426704"/>
                <a:gd name="connsiteY3" fmla="*/ 1064092 h 1064092"/>
                <a:gd name="connsiteX4" fmla="*/ 570322 w 3426704"/>
                <a:gd name="connsiteY4" fmla="*/ 0 h 1064092"/>
                <a:gd name="connsiteX0" fmla="*/ 480285 w 3426704"/>
                <a:gd name="connsiteY0" fmla="*/ 0 h 1071807"/>
                <a:gd name="connsiteX1" fmla="*/ 3426704 w 3426704"/>
                <a:gd name="connsiteY1" fmla="*/ 7715 h 1071807"/>
                <a:gd name="connsiteX2" fmla="*/ 3007276 w 3426704"/>
                <a:gd name="connsiteY2" fmla="*/ 1032111 h 1071807"/>
                <a:gd name="connsiteX3" fmla="*/ 0 w 3426704"/>
                <a:gd name="connsiteY3" fmla="*/ 1071807 h 1071807"/>
                <a:gd name="connsiteX4" fmla="*/ 480285 w 3426704"/>
                <a:gd name="connsiteY4" fmla="*/ 0 h 1071807"/>
                <a:gd name="connsiteX0" fmla="*/ 409384 w 3426704"/>
                <a:gd name="connsiteY0" fmla="*/ 58436 h 1064092"/>
                <a:gd name="connsiteX1" fmla="*/ 3426704 w 3426704"/>
                <a:gd name="connsiteY1" fmla="*/ 0 h 1064092"/>
                <a:gd name="connsiteX2" fmla="*/ 3007276 w 3426704"/>
                <a:gd name="connsiteY2" fmla="*/ 1024396 h 1064092"/>
                <a:gd name="connsiteX3" fmla="*/ 0 w 3426704"/>
                <a:gd name="connsiteY3" fmla="*/ 1064092 h 1064092"/>
                <a:gd name="connsiteX4" fmla="*/ 409384 w 3426704"/>
                <a:gd name="connsiteY4" fmla="*/ 58436 h 1064092"/>
                <a:gd name="connsiteX0" fmla="*/ 459275 w 3426704"/>
                <a:gd name="connsiteY0" fmla="*/ 12325 h 1064092"/>
                <a:gd name="connsiteX1" fmla="*/ 3426704 w 3426704"/>
                <a:gd name="connsiteY1" fmla="*/ 0 h 1064092"/>
                <a:gd name="connsiteX2" fmla="*/ 3007276 w 3426704"/>
                <a:gd name="connsiteY2" fmla="*/ 1024396 h 1064092"/>
                <a:gd name="connsiteX3" fmla="*/ 0 w 3426704"/>
                <a:gd name="connsiteY3" fmla="*/ 1064092 h 1064092"/>
                <a:gd name="connsiteX4" fmla="*/ 459275 w 3426704"/>
                <a:gd name="connsiteY4" fmla="*/ 12325 h 10640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704" h="1064092">
                  <a:moveTo>
                    <a:pt x="459275" y="12325"/>
                  </a:moveTo>
                  <a:lnTo>
                    <a:pt x="3426704" y="0"/>
                  </a:lnTo>
                  <a:lnTo>
                    <a:pt x="3007276" y="1024396"/>
                  </a:lnTo>
                  <a:lnTo>
                    <a:pt x="0" y="1064092"/>
                  </a:lnTo>
                  <a:lnTo>
                    <a:pt x="459275" y="12325"/>
                  </a:lnTo>
                  <a:close/>
                </a:path>
              </a:pathLst>
            </a:cu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grpSp>
      <p:grpSp>
        <p:nvGrpSpPr>
          <p:cNvPr id="10" name="Group 84"/>
          <p:cNvGrpSpPr/>
          <p:nvPr/>
        </p:nvGrpSpPr>
        <p:grpSpPr>
          <a:xfrm rot="20650829">
            <a:off x="415036" y="5177288"/>
            <a:ext cx="3354387" cy="228605"/>
            <a:chOff x="380207" y="2971795"/>
            <a:chExt cx="3354387" cy="228605"/>
          </a:xfrm>
          <a:scene3d>
            <a:camera prst="isometricLeftDown"/>
            <a:lightRig rig="threePt" dir="t"/>
          </a:scene3d>
        </p:grpSpPr>
        <p:cxnSp>
          <p:nvCxnSpPr>
            <p:cNvPr id="47" name="Straight Arrow Connector 46"/>
            <p:cNvCxnSpPr/>
            <p:nvPr/>
          </p:nvCxnSpPr>
          <p:spPr>
            <a:xfrm rot="5400000">
              <a:off x="266701" y="3085301"/>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rot="5400000">
              <a:off x="418307" y="3085301"/>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rot="5400000">
              <a:off x="570707" y="3085301"/>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rot="5400000">
              <a:off x="723901" y="3085302"/>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rot="5400000">
              <a:off x="875507" y="3085302"/>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rot="5400000">
              <a:off x="1027908" y="3085301"/>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rot="5400000">
              <a:off x="1181102" y="3085302"/>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rot="5400000">
              <a:off x="1332708" y="3085302"/>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rot="5400000">
              <a:off x="1485107" y="3085303"/>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rot="5400000">
              <a:off x="1638301" y="3085303"/>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rot="5400000">
              <a:off x="1789907" y="3085303"/>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rot="5400000">
              <a:off x="1942307" y="3085303"/>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rot="5400000">
              <a:off x="2096295" y="3085303"/>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rot="5400000">
              <a:off x="2247901" y="3085304"/>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rot="5400000">
              <a:off x="2400301" y="3085304"/>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rot="5400000">
              <a:off x="2553494" y="3085305"/>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rot="5400000">
              <a:off x="2705100" y="3085305"/>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rot="5400000">
              <a:off x="2857500" y="3085304"/>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rot="5400000">
              <a:off x="3010694" y="3085305"/>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rot="5400000">
              <a:off x="3162300" y="3085305"/>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rot="5400000">
              <a:off x="3314700" y="3085306"/>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rot="5400000">
              <a:off x="3467894" y="3085306"/>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p:nvPr/>
          </p:nvCxnSpPr>
          <p:spPr>
            <a:xfrm rot="5400000">
              <a:off x="3619500" y="3085306"/>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14" name="Group 90"/>
          <p:cNvGrpSpPr/>
          <p:nvPr/>
        </p:nvGrpSpPr>
        <p:grpSpPr>
          <a:xfrm rot="20655141">
            <a:off x="3078776" y="5871707"/>
            <a:ext cx="3354387" cy="228605"/>
            <a:chOff x="380207" y="2971795"/>
            <a:chExt cx="3354387" cy="228605"/>
          </a:xfrm>
          <a:scene3d>
            <a:camera prst="isometricLeftDown"/>
            <a:lightRig rig="threePt" dir="t"/>
          </a:scene3d>
        </p:grpSpPr>
        <p:cxnSp>
          <p:nvCxnSpPr>
            <p:cNvPr id="92" name="Straight Arrow Connector 91"/>
            <p:cNvCxnSpPr/>
            <p:nvPr/>
          </p:nvCxnSpPr>
          <p:spPr>
            <a:xfrm rot="5400000">
              <a:off x="266701" y="3085301"/>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p:nvPr/>
          </p:nvCxnSpPr>
          <p:spPr>
            <a:xfrm rot="5400000">
              <a:off x="418307" y="3085301"/>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p:nvPr/>
          </p:nvCxnSpPr>
          <p:spPr>
            <a:xfrm rot="5400000">
              <a:off x="570707" y="3085301"/>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p:nvPr/>
          </p:nvCxnSpPr>
          <p:spPr>
            <a:xfrm rot="5400000">
              <a:off x="723901" y="3085302"/>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7" name="Straight Arrow Connector 96"/>
            <p:cNvCxnSpPr/>
            <p:nvPr/>
          </p:nvCxnSpPr>
          <p:spPr>
            <a:xfrm rot="5400000">
              <a:off x="875507" y="3085302"/>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p:nvPr/>
          </p:nvCxnSpPr>
          <p:spPr>
            <a:xfrm rot="5400000">
              <a:off x="1027908" y="3085301"/>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9" name="Straight Arrow Connector 98"/>
            <p:cNvCxnSpPr/>
            <p:nvPr/>
          </p:nvCxnSpPr>
          <p:spPr>
            <a:xfrm rot="5400000">
              <a:off x="1181102" y="3085302"/>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p:nvPr/>
          </p:nvCxnSpPr>
          <p:spPr>
            <a:xfrm rot="5400000">
              <a:off x="1332708" y="3085302"/>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1" name="Straight Arrow Connector 100"/>
            <p:cNvCxnSpPr/>
            <p:nvPr/>
          </p:nvCxnSpPr>
          <p:spPr>
            <a:xfrm rot="5400000">
              <a:off x="1485107" y="3085303"/>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2" name="Straight Arrow Connector 101"/>
            <p:cNvCxnSpPr/>
            <p:nvPr/>
          </p:nvCxnSpPr>
          <p:spPr>
            <a:xfrm rot="5400000">
              <a:off x="1638301" y="3085303"/>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3" name="Straight Arrow Connector 102"/>
            <p:cNvCxnSpPr/>
            <p:nvPr/>
          </p:nvCxnSpPr>
          <p:spPr>
            <a:xfrm rot="5400000">
              <a:off x="1789907" y="3085303"/>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4" name="Straight Arrow Connector 103"/>
            <p:cNvCxnSpPr/>
            <p:nvPr/>
          </p:nvCxnSpPr>
          <p:spPr>
            <a:xfrm rot="5400000">
              <a:off x="1942307" y="3085303"/>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5" name="Straight Arrow Connector 104"/>
            <p:cNvCxnSpPr/>
            <p:nvPr/>
          </p:nvCxnSpPr>
          <p:spPr>
            <a:xfrm rot="5400000">
              <a:off x="2096295" y="3085303"/>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6" name="Straight Arrow Connector 105"/>
            <p:cNvCxnSpPr/>
            <p:nvPr/>
          </p:nvCxnSpPr>
          <p:spPr>
            <a:xfrm rot="5400000">
              <a:off x="2247901" y="3085304"/>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7" name="Straight Arrow Connector 106"/>
            <p:cNvCxnSpPr/>
            <p:nvPr/>
          </p:nvCxnSpPr>
          <p:spPr>
            <a:xfrm rot="5400000">
              <a:off x="2400301" y="3085304"/>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8" name="Straight Arrow Connector 107"/>
            <p:cNvCxnSpPr/>
            <p:nvPr/>
          </p:nvCxnSpPr>
          <p:spPr>
            <a:xfrm rot="5400000">
              <a:off x="2553494" y="3085305"/>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9" name="Straight Arrow Connector 108"/>
            <p:cNvCxnSpPr/>
            <p:nvPr/>
          </p:nvCxnSpPr>
          <p:spPr>
            <a:xfrm rot="5400000">
              <a:off x="2705100" y="3085305"/>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0" name="Straight Arrow Connector 109"/>
            <p:cNvCxnSpPr/>
            <p:nvPr/>
          </p:nvCxnSpPr>
          <p:spPr>
            <a:xfrm rot="5400000">
              <a:off x="2857500" y="3085304"/>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1" name="Straight Arrow Connector 110"/>
            <p:cNvCxnSpPr/>
            <p:nvPr/>
          </p:nvCxnSpPr>
          <p:spPr>
            <a:xfrm rot="5400000">
              <a:off x="3010694" y="3085305"/>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2" name="Straight Arrow Connector 111"/>
            <p:cNvCxnSpPr/>
            <p:nvPr/>
          </p:nvCxnSpPr>
          <p:spPr>
            <a:xfrm rot="5400000">
              <a:off x="3162300" y="3085305"/>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3" name="Straight Arrow Connector 112"/>
            <p:cNvCxnSpPr/>
            <p:nvPr/>
          </p:nvCxnSpPr>
          <p:spPr>
            <a:xfrm rot="5400000">
              <a:off x="3314700" y="3085306"/>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4" name="Straight Arrow Connector 113"/>
            <p:cNvCxnSpPr/>
            <p:nvPr/>
          </p:nvCxnSpPr>
          <p:spPr>
            <a:xfrm rot="5400000">
              <a:off x="3467894" y="3085306"/>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5" name="Straight Arrow Connector 114"/>
            <p:cNvCxnSpPr/>
            <p:nvPr/>
          </p:nvCxnSpPr>
          <p:spPr>
            <a:xfrm rot="5400000">
              <a:off x="3619500" y="3085306"/>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15" name="Group 115"/>
          <p:cNvGrpSpPr/>
          <p:nvPr/>
        </p:nvGrpSpPr>
        <p:grpSpPr>
          <a:xfrm rot="20650829">
            <a:off x="868976" y="4500107"/>
            <a:ext cx="3354387" cy="228605"/>
            <a:chOff x="380207" y="2971795"/>
            <a:chExt cx="3354387" cy="228605"/>
          </a:xfrm>
          <a:scene3d>
            <a:camera prst="isometricLeftDown"/>
            <a:lightRig rig="threePt" dir="t"/>
          </a:scene3d>
        </p:grpSpPr>
        <p:cxnSp>
          <p:nvCxnSpPr>
            <p:cNvPr id="117" name="Straight Arrow Connector 116"/>
            <p:cNvCxnSpPr/>
            <p:nvPr/>
          </p:nvCxnSpPr>
          <p:spPr>
            <a:xfrm rot="5400000">
              <a:off x="266701" y="3085301"/>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8" name="Straight Arrow Connector 117"/>
            <p:cNvCxnSpPr/>
            <p:nvPr/>
          </p:nvCxnSpPr>
          <p:spPr>
            <a:xfrm rot="5400000">
              <a:off x="418307" y="3085301"/>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9" name="Straight Arrow Connector 118"/>
            <p:cNvCxnSpPr/>
            <p:nvPr/>
          </p:nvCxnSpPr>
          <p:spPr>
            <a:xfrm rot="5400000">
              <a:off x="570707" y="3085301"/>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0" name="Straight Arrow Connector 119"/>
            <p:cNvCxnSpPr/>
            <p:nvPr/>
          </p:nvCxnSpPr>
          <p:spPr>
            <a:xfrm rot="5400000">
              <a:off x="723901" y="3085302"/>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1" name="Straight Arrow Connector 120"/>
            <p:cNvCxnSpPr/>
            <p:nvPr/>
          </p:nvCxnSpPr>
          <p:spPr>
            <a:xfrm rot="5400000">
              <a:off x="875507" y="3085302"/>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2" name="Straight Arrow Connector 121"/>
            <p:cNvCxnSpPr/>
            <p:nvPr/>
          </p:nvCxnSpPr>
          <p:spPr>
            <a:xfrm rot="5400000">
              <a:off x="1027908" y="3085301"/>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3" name="Straight Arrow Connector 122"/>
            <p:cNvCxnSpPr/>
            <p:nvPr/>
          </p:nvCxnSpPr>
          <p:spPr>
            <a:xfrm rot="5400000">
              <a:off x="1181102" y="3085302"/>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4" name="Straight Arrow Connector 123"/>
            <p:cNvCxnSpPr/>
            <p:nvPr/>
          </p:nvCxnSpPr>
          <p:spPr>
            <a:xfrm rot="5400000">
              <a:off x="1332708" y="3085302"/>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5" name="Straight Arrow Connector 124"/>
            <p:cNvCxnSpPr/>
            <p:nvPr/>
          </p:nvCxnSpPr>
          <p:spPr>
            <a:xfrm rot="5400000">
              <a:off x="1485107" y="3085303"/>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6" name="Straight Arrow Connector 125"/>
            <p:cNvCxnSpPr/>
            <p:nvPr/>
          </p:nvCxnSpPr>
          <p:spPr>
            <a:xfrm rot="5400000">
              <a:off x="1638301" y="3085303"/>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7" name="Straight Arrow Connector 126"/>
            <p:cNvCxnSpPr/>
            <p:nvPr/>
          </p:nvCxnSpPr>
          <p:spPr>
            <a:xfrm rot="5400000">
              <a:off x="1789907" y="3085303"/>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8" name="Straight Arrow Connector 127"/>
            <p:cNvCxnSpPr/>
            <p:nvPr/>
          </p:nvCxnSpPr>
          <p:spPr>
            <a:xfrm rot="5400000">
              <a:off x="1942307" y="3085303"/>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9" name="Straight Arrow Connector 128"/>
            <p:cNvCxnSpPr/>
            <p:nvPr/>
          </p:nvCxnSpPr>
          <p:spPr>
            <a:xfrm rot="5400000">
              <a:off x="2096295" y="3085303"/>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0" name="Straight Arrow Connector 129"/>
            <p:cNvCxnSpPr/>
            <p:nvPr/>
          </p:nvCxnSpPr>
          <p:spPr>
            <a:xfrm rot="5400000">
              <a:off x="2247901" y="3085304"/>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1" name="Straight Arrow Connector 130"/>
            <p:cNvCxnSpPr/>
            <p:nvPr/>
          </p:nvCxnSpPr>
          <p:spPr>
            <a:xfrm rot="5400000">
              <a:off x="2400301" y="3085304"/>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2" name="Straight Arrow Connector 131"/>
            <p:cNvCxnSpPr/>
            <p:nvPr/>
          </p:nvCxnSpPr>
          <p:spPr>
            <a:xfrm rot="5400000">
              <a:off x="2553494" y="3085305"/>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3" name="Straight Arrow Connector 132"/>
            <p:cNvCxnSpPr/>
            <p:nvPr/>
          </p:nvCxnSpPr>
          <p:spPr>
            <a:xfrm rot="5400000">
              <a:off x="2705100" y="3085305"/>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4" name="Straight Arrow Connector 133"/>
            <p:cNvCxnSpPr/>
            <p:nvPr/>
          </p:nvCxnSpPr>
          <p:spPr>
            <a:xfrm rot="5400000">
              <a:off x="2857500" y="3085304"/>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5" name="Straight Arrow Connector 134"/>
            <p:cNvCxnSpPr/>
            <p:nvPr/>
          </p:nvCxnSpPr>
          <p:spPr>
            <a:xfrm rot="5400000">
              <a:off x="3010694" y="3085305"/>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6" name="Straight Arrow Connector 135"/>
            <p:cNvCxnSpPr/>
            <p:nvPr/>
          </p:nvCxnSpPr>
          <p:spPr>
            <a:xfrm rot="5400000">
              <a:off x="3162300" y="3085305"/>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7" name="Straight Arrow Connector 136"/>
            <p:cNvCxnSpPr/>
            <p:nvPr/>
          </p:nvCxnSpPr>
          <p:spPr>
            <a:xfrm rot="5400000">
              <a:off x="3314700" y="3085306"/>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8" name="Straight Arrow Connector 137"/>
            <p:cNvCxnSpPr/>
            <p:nvPr/>
          </p:nvCxnSpPr>
          <p:spPr>
            <a:xfrm rot="5400000">
              <a:off x="3467894" y="3085306"/>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9" name="Straight Arrow Connector 138"/>
            <p:cNvCxnSpPr/>
            <p:nvPr/>
          </p:nvCxnSpPr>
          <p:spPr>
            <a:xfrm rot="5400000">
              <a:off x="3619500" y="3085306"/>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19" name="Group 139"/>
          <p:cNvGrpSpPr/>
          <p:nvPr/>
        </p:nvGrpSpPr>
        <p:grpSpPr>
          <a:xfrm rot="20650829">
            <a:off x="1478576" y="3814307"/>
            <a:ext cx="3354387" cy="228605"/>
            <a:chOff x="380207" y="2971795"/>
            <a:chExt cx="3354387" cy="228605"/>
          </a:xfrm>
          <a:scene3d>
            <a:camera prst="isometricLeftDown"/>
            <a:lightRig rig="threePt" dir="t"/>
          </a:scene3d>
        </p:grpSpPr>
        <p:cxnSp>
          <p:nvCxnSpPr>
            <p:cNvPr id="141" name="Straight Arrow Connector 140"/>
            <p:cNvCxnSpPr/>
            <p:nvPr/>
          </p:nvCxnSpPr>
          <p:spPr>
            <a:xfrm rot="5400000">
              <a:off x="266701" y="3085301"/>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2" name="Straight Arrow Connector 141"/>
            <p:cNvCxnSpPr/>
            <p:nvPr/>
          </p:nvCxnSpPr>
          <p:spPr>
            <a:xfrm rot="5400000">
              <a:off x="418307" y="3085301"/>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3" name="Straight Arrow Connector 142"/>
            <p:cNvCxnSpPr/>
            <p:nvPr/>
          </p:nvCxnSpPr>
          <p:spPr>
            <a:xfrm rot="5400000">
              <a:off x="570707" y="3085301"/>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4" name="Straight Arrow Connector 143"/>
            <p:cNvCxnSpPr/>
            <p:nvPr/>
          </p:nvCxnSpPr>
          <p:spPr>
            <a:xfrm rot="5400000">
              <a:off x="723901" y="3085302"/>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5" name="Straight Arrow Connector 144"/>
            <p:cNvCxnSpPr/>
            <p:nvPr/>
          </p:nvCxnSpPr>
          <p:spPr>
            <a:xfrm rot="5400000">
              <a:off x="875507" y="3085302"/>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6" name="Straight Arrow Connector 145"/>
            <p:cNvCxnSpPr/>
            <p:nvPr/>
          </p:nvCxnSpPr>
          <p:spPr>
            <a:xfrm rot="5400000">
              <a:off x="1027908" y="3085301"/>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7" name="Straight Arrow Connector 146"/>
            <p:cNvCxnSpPr/>
            <p:nvPr/>
          </p:nvCxnSpPr>
          <p:spPr>
            <a:xfrm rot="5400000">
              <a:off x="1181102" y="3085302"/>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8" name="Straight Arrow Connector 147"/>
            <p:cNvCxnSpPr/>
            <p:nvPr/>
          </p:nvCxnSpPr>
          <p:spPr>
            <a:xfrm rot="5400000">
              <a:off x="1332708" y="3085302"/>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9" name="Straight Arrow Connector 148"/>
            <p:cNvCxnSpPr/>
            <p:nvPr/>
          </p:nvCxnSpPr>
          <p:spPr>
            <a:xfrm rot="5400000">
              <a:off x="1485107" y="3085303"/>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0" name="Straight Arrow Connector 149"/>
            <p:cNvCxnSpPr/>
            <p:nvPr/>
          </p:nvCxnSpPr>
          <p:spPr>
            <a:xfrm rot="5400000">
              <a:off x="1638301" y="3085303"/>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1" name="Straight Arrow Connector 150"/>
            <p:cNvCxnSpPr/>
            <p:nvPr/>
          </p:nvCxnSpPr>
          <p:spPr>
            <a:xfrm rot="5400000">
              <a:off x="1789907" y="3085303"/>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2" name="Straight Arrow Connector 151"/>
            <p:cNvCxnSpPr/>
            <p:nvPr/>
          </p:nvCxnSpPr>
          <p:spPr>
            <a:xfrm rot="5400000">
              <a:off x="1942307" y="3085303"/>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3" name="Straight Arrow Connector 152"/>
            <p:cNvCxnSpPr/>
            <p:nvPr/>
          </p:nvCxnSpPr>
          <p:spPr>
            <a:xfrm rot="5400000">
              <a:off x="2096295" y="3085303"/>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4" name="Straight Arrow Connector 153"/>
            <p:cNvCxnSpPr/>
            <p:nvPr/>
          </p:nvCxnSpPr>
          <p:spPr>
            <a:xfrm rot="5400000">
              <a:off x="2247901" y="3085304"/>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5" name="Straight Arrow Connector 154"/>
            <p:cNvCxnSpPr/>
            <p:nvPr/>
          </p:nvCxnSpPr>
          <p:spPr>
            <a:xfrm rot="5400000">
              <a:off x="2400301" y="3085304"/>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6" name="Straight Arrow Connector 155"/>
            <p:cNvCxnSpPr/>
            <p:nvPr/>
          </p:nvCxnSpPr>
          <p:spPr>
            <a:xfrm rot="5400000">
              <a:off x="2553494" y="3085305"/>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7" name="Straight Arrow Connector 156"/>
            <p:cNvCxnSpPr/>
            <p:nvPr/>
          </p:nvCxnSpPr>
          <p:spPr>
            <a:xfrm rot="5400000">
              <a:off x="2705100" y="3085305"/>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8" name="Straight Arrow Connector 157"/>
            <p:cNvCxnSpPr/>
            <p:nvPr/>
          </p:nvCxnSpPr>
          <p:spPr>
            <a:xfrm rot="5400000">
              <a:off x="2857500" y="3085304"/>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9" name="Straight Arrow Connector 158"/>
            <p:cNvCxnSpPr/>
            <p:nvPr/>
          </p:nvCxnSpPr>
          <p:spPr>
            <a:xfrm rot="5400000">
              <a:off x="3010694" y="3085305"/>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0" name="Straight Arrow Connector 159"/>
            <p:cNvCxnSpPr/>
            <p:nvPr/>
          </p:nvCxnSpPr>
          <p:spPr>
            <a:xfrm rot="5400000">
              <a:off x="3162300" y="3085305"/>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1" name="Straight Arrow Connector 160"/>
            <p:cNvCxnSpPr/>
            <p:nvPr/>
          </p:nvCxnSpPr>
          <p:spPr>
            <a:xfrm rot="5400000">
              <a:off x="3314700" y="3085306"/>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2" name="Straight Arrow Connector 161"/>
            <p:cNvCxnSpPr/>
            <p:nvPr/>
          </p:nvCxnSpPr>
          <p:spPr>
            <a:xfrm rot="5400000">
              <a:off x="3467894" y="3085306"/>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3" name="Straight Arrow Connector 162"/>
            <p:cNvCxnSpPr/>
            <p:nvPr/>
          </p:nvCxnSpPr>
          <p:spPr>
            <a:xfrm rot="5400000">
              <a:off x="3619500" y="3085306"/>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30" name="Group 163"/>
          <p:cNvGrpSpPr/>
          <p:nvPr/>
        </p:nvGrpSpPr>
        <p:grpSpPr>
          <a:xfrm rot="20650829">
            <a:off x="3701437" y="5262107"/>
            <a:ext cx="3354387" cy="228605"/>
            <a:chOff x="380207" y="2971795"/>
            <a:chExt cx="3354387" cy="228605"/>
          </a:xfrm>
          <a:scene3d>
            <a:camera prst="isometricLeftDown"/>
            <a:lightRig rig="threePt" dir="t"/>
          </a:scene3d>
        </p:grpSpPr>
        <p:cxnSp>
          <p:nvCxnSpPr>
            <p:cNvPr id="165" name="Straight Arrow Connector 164"/>
            <p:cNvCxnSpPr/>
            <p:nvPr/>
          </p:nvCxnSpPr>
          <p:spPr>
            <a:xfrm rot="5400000">
              <a:off x="266701" y="3085301"/>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6" name="Straight Arrow Connector 165"/>
            <p:cNvCxnSpPr/>
            <p:nvPr/>
          </p:nvCxnSpPr>
          <p:spPr>
            <a:xfrm rot="5400000">
              <a:off x="418307" y="3085301"/>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7" name="Straight Arrow Connector 166"/>
            <p:cNvCxnSpPr/>
            <p:nvPr/>
          </p:nvCxnSpPr>
          <p:spPr>
            <a:xfrm rot="5400000">
              <a:off x="570707" y="3085301"/>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8" name="Straight Arrow Connector 167"/>
            <p:cNvCxnSpPr/>
            <p:nvPr/>
          </p:nvCxnSpPr>
          <p:spPr>
            <a:xfrm rot="5400000">
              <a:off x="723901" y="3085302"/>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9" name="Straight Arrow Connector 168"/>
            <p:cNvCxnSpPr/>
            <p:nvPr/>
          </p:nvCxnSpPr>
          <p:spPr>
            <a:xfrm rot="5400000">
              <a:off x="875507" y="3085302"/>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0" name="Straight Arrow Connector 169"/>
            <p:cNvCxnSpPr/>
            <p:nvPr/>
          </p:nvCxnSpPr>
          <p:spPr>
            <a:xfrm rot="5400000">
              <a:off x="1027908" y="3085301"/>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1" name="Straight Arrow Connector 170"/>
            <p:cNvCxnSpPr/>
            <p:nvPr/>
          </p:nvCxnSpPr>
          <p:spPr>
            <a:xfrm rot="5400000">
              <a:off x="1181102" y="3085302"/>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2" name="Straight Arrow Connector 171"/>
            <p:cNvCxnSpPr/>
            <p:nvPr/>
          </p:nvCxnSpPr>
          <p:spPr>
            <a:xfrm rot="5400000">
              <a:off x="1332708" y="3085302"/>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3" name="Straight Arrow Connector 172"/>
            <p:cNvCxnSpPr/>
            <p:nvPr/>
          </p:nvCxnSpPr>
          <p:spPr>
            <a:xfrm rot="5400000">
              <a:off x="1485107" y="3085303"/>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4" name="Straight Arrow Connector 173"/>
            <p:cNvCxnSpPr/>
            <p:nvPr/>
          </p:nvCxnSpPr>
          <p:spPr>
            <a:xfrm rot="5400000">
              <a:off x="1638301" y="3085303"/>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5" name="Straight Arrow Connector 174"/>
            <p:cNvCxnSpPr/>
            <p:nvPr/>
          </p:nvCxnSpPr>
          <p:spPr>
            <a:xfrm rot="5400000">
              <a:off x="1789907" y="3085303"/>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6" name="Straight Arrow Connector 175"/>
            <p:cNvCxnSpPr/>
            <p:nvPr/>
          </p:nvCxnSpPr>
          <p:spPr>
            <a:xfrm rot="5400000">
              <a:off x="1942307" y="3085303"/>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7" name="Straight Arrow Connector 176"/>
            <p:cNvCxnSpPr/>
            <p:nvPr/>
          </p:nvCxnSpPr>
          <p:spPr>
            <a:xfrm rot="5400000">
              <a:off x="2096295" y="3085303"/>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8" name="Straight Arrow Connector 177"/>
            <p:cNvCxnSpPr/>
            <p:nvPr/>
          </p:nvCxnSpPr>
          <p:spPr>
            <a:xfrm rot="5400000">
              <a:off x="2247901" y="3085304"/>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9" name="Straight Arrow Connector 178"/>
            <p:cNvCxnSpPr/>
            <p:nvPr/>
          </p:nvCxnSpPr>
          <p:spPr>
            <a:xfrm rot="5400000">
              <a:off x="2400301" y="3085304"/>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0" name="Straight Arrow Connector 179"/>
            <p:cNvCxnSpPr/>
            <p:nvPr/>
          </p:nvCxnSpPr>
          <p:spPr>
            <a:xfrm rot="5400000">
              <a:off x="2553494" y="3085305"/>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1" name="Straight Arrow Connector 180"/>
            <p:cNvCxnSpPr/>
            <p:nvPr/>
          </p:nvCxnSpPr>
          <p:spPr>
            <a:xfrm rot="5400000">
              <a:off x="2705100" y="3085305"/>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2" name="Straight Arrow Connector 181"/>
            <p:cNvCxnSpPr/>
            <p:nvPr/>
          </p:nvCxnSpPr>
          <p:spPr>
            <a:xfrm rot="5400000">
              <a:off x="2857500" y="3085304"/>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3" name="Straight Arrow Connector 182"/>
            <p:cNvCxnSpPr/>
            <p:nvPr/>
          </p:nvCxnSpPr>
          <p:spPr>
            <a:xfrm rot="5400000">
              <a:off x="3010694" y="3085305"/>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4" name="Straight Arrow Connector 183"/>
            <p:cNvCxnSpPr/>
            <p:nvPr/>
          </p:nvCxnSpPr>
          <p:spPr>
            <a:xfrm rot="5400000">
              <a:off x="3162300" y="3085305"/>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5" name="Straight Arrow Connector 184"/>
            <p:cNvCxnSpPr/>
            <p:nvPr/>
          </p:nvCxnSpPr>
          <p:spPr>
            <a:xfrm rot="5400000">
              <a:off x="3314700" y="3085306"/>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6" name="Straight Arrow Connector 185"/>
            <p:cNvCxnSpPr/>
            <p:nvPr/>
          </p:nvCxnSpPr>
          <p:spPr>
            <a:xfrm rot="5400000">
              <a:off x="3467894" y="3085306"/>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7" name="Straight Arrow Connector 186"/>
            <p:cNvCxnSpPr/>
            <p:nvPr/>
          </p:nvCxnSpPr>
          <p:spPr>
            <a:xfrm rot="5400000">
              <a:off x="3619500" y="3085306"/>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31" name="Group 187"/>
          <p:cNvGrpSpPr/>
          <p:nvPr/>
        </p:nvGrpSpPr>
        <p:grpSpPr>
          <a:xfrm rot="20650829">
            <a:off x="4221776" y="4500107"/>
            <a:ext cx="3354387" cy="228605"/>
            <a:chOff x="380207" y="2971795"/>
            <a:chExt cx="3354387" cy="228605"/>
          </a:xfrm>
          <a:scene3d>
            <a:camera prst="isometricLeftDown"/>
            <a:lightRig rig="threePt" dir="t"/>
          </a:scene3d>
        </p:grpSpPr>
        <p:cxnSp>
          <p:nvCxnSpPr>
            <p:cNvPr id="189" name="Straight Arrow Connector 188"/>
            <p:cNvCxnSpPr/>
            <p:nvPr/>
          </p:nvCxnSpPr>
          <p:spPr>
            <a:xfrm rot="5400000">
              <a:off x="266701" y="3085301"/>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0" name="Straight Arrow Connector 189"/>
            <p:cNvCxnSpPr/>
            <p:nvPr/>
          </p:nvCxnSpPr>
          <p:spPr>
            <a:xfrm rot="5400000">
              <a:off x="418307" y="3085301"/>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1" name="Straight Arrow Connector 190"/>
            <p:cNvCxnSpPr/>
            <p:nvPr/>
          </p:nvCxnSpPr>
          <p:spPr>
            <a:xfrm rot="5400000">
              <a:off x="570707" y="3085301"/>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2" name="Straight Arrow Connector 191"/>
            <p:cNvCxnSpPr/>
            <p:nvPr/>
          </p:nvCxnSpPr>
          <p:spPr>
            <a:xfrm rot="5400000">
              <a:off x="723901" y="3085302"/>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3" name="Straight Arrow Connector 192"/>
            <p:cNvCxnSpPr/>
            <p:nvPr/>
          </p:nvCxnSpPr>
          <p:spPr>
            <a:xfrm rot="5400000">
              <a:off x="875507" y="3085302"/>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4" name="Straight Arrow Connector 193"/>
            <p:cNvCxnSpPr/>
            <p:nvPr/>
          </p:nvCxnSpPr>
          <p:spPr>
            <a:xfrm rot="5400000">
              <a:off x="1027908" y="3085301"/>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5" name="Straight Arrow Connector 194"/>
            <p:cNvCxnSpPr/>
            <p:nvPr/>
          </p:nvCxnSpPr>
          <p:spPr>
            <a:xfrm rot="5400000">
              <a:off x="1181102" y="3085302"/>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6" name="Straight Arrow Connector 195"/>
            <p:cNvCxnSpPr/>
            <p:nvPr/>
          </p:nvCxnSpPr>
          <p:spPr>
            <a:xfrm rot="5400000">
              <a:off x="1332708" y="3085302"/>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7" name="Straight Arrow Connector 196"/>
            <p:cNvCxnSpPr/>
            <p:nvPr/>
          </p:nvCxnSpPr>
          <p:spPr>
            <a:xfrm rot="5400000">
              <a:off x="1485107" y="3085303"/>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8" name="Straight Arrow Connector 197"/>
            <p:cNvCxnSpPr/>
            <p:nvPr/>
          </p:nvCxnSpPr>
          <p:spPr>
            <a:xfrm rot="5400000">
              <a:off x="1638301" y="3085303"/>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9" name="Straight Arrow Connector 198"/>
            <p:cNvCxnSpPr/>
            <p:nvPr/>
          </p:nvCxnSpPr>
          <p:spPr>
            <a:xfrm rot="5400000">
              <a:off x="1789907" y="3085303"/>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0" name="Straight Arrow Connector 199"/>
            <p:cNvCxnSpPr/>
            <p:nvPr/>
          </p:nvCxnSpPr>
          <p:spPr>
            <a:xfrm rot="5400000">
              <a:off x="1942307" y="3085303"/>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1" name="Straight Arrow Connector 200"/>
            <p:cNvCxnSpPr/>
            <p:nvPr/>
          </p:nvCxnSpPr>
          <p:spPr>
            <a:xfrm rot="5400000">
              <a:off x="2096295" y="3085303"/>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2" name="Straight Arrow Connector 201"/>
            <p:cNvCxnSpPr/>
            <p:nvPr/>
          </p:nvCxnSpPr>
          <p:spPr>
            <a:xfrm rot="5400000">
              <a:off x="2247901" y="3085304"/>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3" name="Straight Arrow Connector 202"/>
            <p:cNvCxnSpPr/>
            <p:nvPr/>
          </p:nvCxnSpPr>
          <p:spPr>
            <a:xfrm rot="5400000">
              <a:off x="2400301" y="3085304"/>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4" name="Straight Arrow Connector 203"/>
            <p:cNvCxnSpPr/>
            <p:nvPr/>
          </p:nvCxnSpPr>
          <p:spPr>
            <a:xfrm rot="5400000">
              <a:off x="2553494" y="3085305"/>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5" name="Straight Arrow Connector 204"/>
            <p:cNvCxnSpPr/>
            <p:nvPr/>
          </p:nvCxnSpPr>
          <p:spPr>
            <a:xfrm rot="5400000">
              <a:off x="2705100" y="3085305"/>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6" name="Straight Arrow Connector 205"/>
            <p:cNvCxnSpPr/>
            <p:nvPr/>
          </p:nvCxnSpPr>
          <p:spPr>
            <a:xfrm rot="5400000">
              <a:off x="2857500" y="3085304"/>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7" name="Straight Arrow Connector 206"/>
            <p:cNvCxnSpPr/>
            <p:nvPr/>
          </p:nvCxnSpPr>
          <p:spPr>
            <a:xfrm rot="5400000">
              <a:off x="3010694" y="3085305"/>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8" name="Straight Arrow Connector 207"/>
            <p:cNvCxnSpPr/>
            <p:nvPr/>
          </p:nvCxnSpPr>
          <p:spPr>
            <a:xfrm rot="5400000">
              <a:off x="3162300" y="3085305"/>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9" name="Straight Arrow Connector 208"/>
            <p:cNvCxnSpPr/>
            <p:nvPr/>
          </p:nvCxnSpPr>
          <p:spPr>
            <a:xfrm rot="5400000">
              <a:off x="3314700" y="3085306"/>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0" name="Straight Arrow Connector 209"/>
            <p:cNvCxnSpPr/>
            <p:nvPr/>
          </p:nvCxnSpPr>
          <p:spPr>
            <a:xfrm rot="5400000">
              <a:off x="3467894" y="3085306"/>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1" name="Straight Arrow Connector 210"/>
            <p:cNvCxnSpPr/>
            <p:nvPr/>
          </p:nvCxnSpPr>
          <p:spPr>
            <a:xfrm rot="5400000">
              <a:off x="3619500" y="3085306"/>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309" name="Rectangle 308"/>
          <p:cNvSpPr/>
          <p:nvPr/>
        </p:nvSpPr>
        <p:spPr>
          <a:xfrm rot="2738002" flipV="1">
            <a:off x="6564305" y="6059416"/>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310" name="Rectangle 309"/>
          <p:cNvSpPr/>
          <p:nvPr/>
        </p:nvSpPr>
        <p:spPr>
          <a:xfrm rot="2738002" flipV="1">
            <a:off x="3898008" y="5312843"/>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Rectangle 60"/>
          <p:cNvSpPr/>
          <p:nvPr/>
        </p:nvSpPr>
        <p:spPr>
          <a:xfrm rot="2738002" flipV="1">
            <a:off x="1154106" y="4580870"/>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62" name="Rectangle 61"/>
          <p:cNvSpPr/>
          <p:nvPr/>
        </p:nvSpPr>
        <p:spPr>
          <a:xfrm rot="6684349" flipV="1">
            <a:off x="2082753" y="4397624"/>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1" name="Rectangle 20"/>
          <p:cNvSpPr/>
          <p:nvPr/>
        </p:nvSpPr>
        <p:spPr>
          <a:xfrm rot="875544">
            <a:off x="2970312" y="4861943"/>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63" name="Rectangle 62"/>
          <p:cNvSpPr/>
          <p:nvPr/>
        </p:nvSpPr>
        <p:spPr>
          <a:xfrm rot="6684349" flipV="1">
            <a:off x="4826655" y="5129597"/>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60" name="Rectangle 59"/>
          <p:cNvSpPr/>
          <p:nvPr/>
        </p:nvSpPr>
        <p:spPr>
          <a:xfrm rot="2738002" flipV="1">
            <a:off x="3898008" y="5312843"/>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59" name="Rectangle 58"/>
          <p:cNvSpPr/>
          <p:nvPr/>
        </p:nvSpPr>
        <p:spPr>
          <a:xfrm rot="2738002" flipV="1">
            <a:off x="6564305" y="6059416"/>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3" name="Rectangle 22"/>
          <p:cNvSpPr/>
          <p:nvPr/>
        </p:nvSpPr>
        <p:spPr>
          <a:xfrm rot="875544">
            <a:off x="5673672" y="5586623"/>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58" name="Rectangle 57"/>
          <p:cNvSpPr/>
          <p:nvPr/>
        </p:nvSpPr>
        <p:spPr>
          <a:xfrm rot="6684349" flipV="1">
            <a:off x="7492952" y="5876170"/>
            <a:ext cx="587390" cy="6500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cxnSp>
        <p:nvCxnSpPr>
          <p:cNvPr id="51" name="Straight Arrow Connector 50"/>
          <p:cNvCxnSpPr/>
          <p:nvPr/>
        </p:nvCxnSpPr>
        <p:spPr>
          <a:xfrm rot="5400000">
            <a:off x="5429919" y="4820319"/>
            <a:ext cx="696777" cy="2578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rot="5400000">
            <a:off x="4820319" y="4439319"/>
            <a:ext cx="696777" cy="2578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rot="5400000">
            <a:off x="2712504" y="4145497"/>
            <a:ext cx="696777" cy="2578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rot="5400000">
            <a:off x="2153319" y="3753519"/>
            <a:ext cx="696777" cy="2578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9" name="Rectangle 28"/>
          <p:cNvSpPr/>
          <p:nvPr/>
        </p:nvSpPr>
        <p:spPr>
          <a:xfrm rot="875544">
            <a:off x="5103912" y="5166743"/>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28" name="Rectangle 27"/>
          <p:cNvSpPr/>
          <p:nvPr/>
        </p:nvSpPr>
        <p:spPr>
          <a:xfrm rot="875544">
            <a:off x="2366546" y="4442063"/>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6" name="Rectangle 5"/>
          <p:cNvSpPr/>
          <p:nvPr/>
        </p:nvSpPr>
        <p:spPr>
          <a:xfrm rot="20922033">
            <a:off x="6046648" y="6230100"/>
            <a:ext cx="2460347" cy="1128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7" name="Rectangle 6"/>
          <p:cNvSpPr/>
          <p:nvPr/>
        </p:nvSpPr>
        <p:spPr>
          <a:xfrm rot="18675165">
            <a:off x="5823238" y="5812567"/>
            <a:ext cx="1721892" cy="111485"/>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8" name="Rectangle 7"/>
          <p:cNvSpPr/>
          <p:nvPr/>
        </p:nvSpPr>
        <p:spPr>
          <a:xfrm rot="2101268">
            <a:off x="7087399" y="5569642"/>
            <a:ext cx="1563077" cy="8862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1" name="Rectangle 10"/>
          <p:cNvSpPr/>
          <p:nvPr/>
        </p:nvSpPr>
        <p:spPr>
          <a:xfrm rot="20922033">
            <a:off x="3358231" y="5520544"/>
            <a:ext cx="2460347" cy="1128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6" name="Rectangle 15"/>
          <p:cNvSpPr/>
          <p:nvPr/>
        </p:nvSpPr>
        <p:spPr>
          <a:xfrm rot="20922033">
            <a:off x="636448" y="4758544"/>
            <a:ext cx="2460347" cy="1128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7" name="Rectangle 16"/>
          <p:cNvSpPr/>
          <p:nvPr/>
        </p:nvSpPr>
        <p:spPr>
          <a:xfrm rot="18675165">
            <a:off x="413038" y="4341011"/>
            <a:ext cx="1721892" cy="111485"/>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0" name="Rectangle 19"/>
          <p:cNvSpPr/>
          <p:nvPr/>
        </p:nvSpPr>
        <p:spPr>
          <a:xfrm rot="875544">
            <a:off x="613946" y="5358023"/>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12" name="Rectangle 11"/>
          <p:cNvSpPr/>
          <p:nvPr/>
        </p:nvSpPr>
        <p:spPr>
          <a:xfrm rot="18675165">
            <a:off x="3134821" y="5103011"/>
            <a:ext cx="1721892" cy="111485"/>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3" name="Rectangle 12"/>
          <p:cNvSpPr/>
          <p:nvPr/>
        </p:nvSpPr>
        <p:spPr>
          <a:xfrm rot="2101268">
            <a:off x="4398982" y="4860086"/>
            <a:ext cx="1563077" cy="8862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8" name="Rectangle 17"/>
          <p:cNvSpPr/>
          <p:nvPr/>
        </p:nvSpPr>
        <p:spPr>
          <a:xfrm rot="2101268">
            <a:off x="1677199" y="4098086"/>
            <a:ext cx="1563077" cy="8862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2" name="Rectangle 21"/>
          <p:cNvSpPr/>
          <p:nvPr/>
        </p:nvSpPr>
        <p:spPr>
          <a:xfrm rot="875544">
            <a:off x="3351312" y="6082703"/>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24" name="Rectangle 23"/>
          <p:cNvSpPr/>
          <p:nvPr/>
        </p:nvSpPr>
        <p:spPr>
          <a:xfrm rot="875544">
            <a:off x="1756946" y="3986423"/>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25" name="Rectangle 24"/>
          <p:cNvSpPr/>
          <p:nvPr/>
        </p:nvSpPr>
        <p:spPr>
          <a:xfrm rot="875544">
            <a:off x="4494312" y="4711103"/>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26" name="Rectangle 25"/>
          <p:cNvSpPr/>
          <p:nvPr/>
        </p:nvSpPr>
        <p:spPr>
          <a:xfrm rot="875544">
            <a:off x="1147346" y="4670663"/>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27" name="Rectangle 26"/>
          <p:cNvSpPr/>
          <p:nvPr/>
        </p:nvSpPr>
        <p:spPr>
          <a:xfrm rot="875544">
            <a:off x="3884712" y="5395343"/>
            <a:ext cx="2856382" cy="8394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grpSp>
        <p:nvGrpSpPr>
          <p:cNvPr id="2" name="Group 56"/>
          <p:cNvGrpSpPr/>
          <p:nvPr/>
        </p:nvGrpSpPr>
        <p:grpSpPr>
          <a:xfrm>
            <a:off x="259387" y="338302"/>
            <a:ext cx="8939318" cy="2682081"/>
            <a:chOff x="259387" y="338302"/>
            <a:chExt cx="8939318" cy="2682081"/>
          </a:xfrm>
          <a:effectLst>
            <a:outerShdw blurRad="152400" dist="317500" dir="5400000" sx="90000" sy="-19000" rotWithShape="0">
              <a:prstClr val="black">
                <a:alpha val="15000"/>
              </a:prstClr>
            </a:outerShdw>
          </a:effectLst>
        </p:grpSpPr>
        <p:sp>
          <p:nvSpPr>
            <p:cNvPr id="37" name="Freeform 36"/>
            <p:cNvSpPr/>
            <p:nvPr/>
          </p:nvSpPr>
          <p:spPr>
            <a:xfrm rot="875544" flipV="1">
              <a:off x="3595895" y="1278572"/>
              <a:ext cx="5602810" cy="959115"/>
            </a:xfrm>
            <a:custGeom>
              <a:avLst/>
              <a:gdLst>
                <a:gd name="connsiteX0" fmla="*/ 0 w 2856382"/>
                <a:gd name="connsiteY0" fmla="*/ 0 h 865745"/>
                <a:gd name="connsiteX1" fmla="*/ 2856382 w 2856382"/>
                <a:gd name="connsiteY1" fmla="*/ 0 h 865745"/>
                <a:gd name="connsiteX2" fmla="*/ 2856382 w 2856382"/>
                <a:gd name="connsiteY2" fmla="*/ 865745 h 865745"/>
                <a:gd name="connsiteX3" fmla="*/ 0 w 2856382"/>
                <a:gd name="connsiteY3" fmla="*/ 865745 h 865745"/>
                <a:gd name="connsiteX4" fmla="*/ 0 w 2856382"/>
                <a:gd name="connsiteY4" fmla="*/ 0 h 865745"/>
                <a:gd name="connsiteX0" fmla="*/ 570322 w 3426704"/>
                <a:gd name="connsiteY0" fmla="*/ 0 h 1064092"/>
                <a:gd name="connsiteX1" fmla="*/ 3426704 w 3426704"/>
                <a:gd name="connsiteY1" fmla="*/ 0 h 1064092"/>
                <a:gd name="connsiteX2" fmla="*/ 3426704 w 3426704"/>
                <a:gd name="connsiteY2" fmla="*/ 865745 h 1064092"/>
                <a:gd name="connsiteX3" fmla="*/ 0 w 3426704"/>
                <a:gd name="connsiteY3" fmla="*/ 1064092 h 1064092"/>
                <a:gd name="connsiteX4" fmla="*/ 570322 w 3426704"/>
                <a:gd name="connsiteY4" fmla="*/ 0 h 1064092"/>
                <a:gd name="connsiteX0" fmla="*/ 570322 w 3426704"/>
                <a:gd name="connsiteY0" fmla="*/ 0 h 1064092"/>
                <a:gd name="connsiteX1" fmla="*/ 3426704 w 3426704"/>
                <a:gd name="connsiteY1" fmla="*/ 0 h 1064092"/>
                <a:gd name="connsiteX2" fmla="*/ 3007276 w 3426704"/>
                <a:gd name="connsiteY2" fmla="*/ 1024396 h 1064092"/>
                <a:gd name="connsiteX3" fmla="*/ 0 w 3426704"/>
                <a:gd name="connsiteY3" fmla="*/ 1064092 h 1064092"/>
                <a:gd name="connsiteX4" fmla="*/ 570322 w 3426704"/>
                <a:gd name="connsiteY4" fmla="*/ 0 h 1064092"/>
                <a:gd name="connsiteX0" fmla="*/ 685902 w 3542284"/>
                <a:gd name="connsiteY0" fmla="*/ 0 h 1101105"/>
                <a:gd name="connsiteX1" fmla="*/ 3542284 w 3542284"/>
                <a:gd name="connsiteY1" fmla="*/ 0 h 1101105"/>
                <a:gd name="connsiteX2" fmla="*/ 3122856 w 3542284"/>
                <a:gd name="connsiteY2" fmla="*/ 1024396 h 1101105"/>
                <a:gd name="connsiteX3" fmla="*/ 115580 w 3542284"/>
                <a:gd name="connsiteY3" fmla="*/ 1064092 h 1101105"/>
                <a:gd name="connsiteX4" fmla="*/ 0 w 3542284"/>
                <a:gd name="connsiteY4" fmla="*/ 1101105 h 1101105"/>
                <a:gd name="connsiteX5" fmla="*/ 685902 w 3542284"/>
                <a:gd name="connsiteY5" fmla="*/ 0 h 1101105"/>
                <a:gd name="connsiteX0" fmla="*/ 403147 w 3542284"/>
                <a:gd name="connsiteY0" fmla="*/ 6699 h 1101105"/>
                <a:gd name="connsiteX1" fmla="*/ 3542284 w 3542284"/>
                <a:gd name="connsiteY1" fmla="*/ 0 h 1101105"/>
                <a:gd name="connsiteX2" fmla="*/ 3122856 w 3542284"/>
                <a:gd name="connsiteY2" fmla="*/ 1024396 h 1101105"/>
                <a:gd name="connsiteX3" fmla="*/ 115580 w 3542284"/>
                <a:gd name="connsiteY3" fmla="*/ 1064092 h 1101105"/>
                <a:gd name="connsiteX4" fmla="*/ 0 w 3542284"/>
                <a:gd name="connsiteY4" fmla="*/ 1101105 h 1101105"/>
                <a:gd name="connsiteX5" fmla="*/ 403147 w 3542284"/>
                <a:gd name="connsiteY5" fmla="*/ 6699 h 1101105"/>
                <a:gd name="connsiteX0" fmla="*/ 403147 w 3542284"/>
                <a:gd name="connsiteY0" fmla="*/ 6699 h 1101105"/>
                <a:gd name="connsiteX1" fmla="*/ 3542284 w 3542284"/>
                <a:gd name="connsiteY1" fmla="*/ 0 h 1101105"/>
                <a:gd name="connsiteX2" fmla="*/ 3122856 w 3542284"/>
                <a:gd name="connsiteY2" fmla="*/ 1024396 h 1101105"/>
                <a:gd name="connsiteX3" fmla="*/ 115580 w 3542284"/>
                <a:gd name="connsiteY3" fmla="*/ 1064092 h 1101105"/>
                <a:gd name="connsiteX4" fmla="*/ 0 w 3542284"/>
                <a:gd name="connsiteY4" fmla="*/ 1101105 h 1101105"/>
                <a:gd name="connsiteX5" fmla="*/ 1240 w 3542284"/>
                <a:gd name="connsiteY5" fmla="*/ 1025843 h 1101105"/>
                <a:gd name="connsiteX6" fmla="*/ 403147 w 3542284"/>
                <a:gd name="connsiteY6" fmla="*/ 6699 h 1101105"/>
                <a:gd name="connsiteX0" fmla="*/ 403147 w 4425292"/>
                <a:gd name="connsiteY0" fmla="*/ 0 h 1094406"/>
                <a:gd name="connsiteX1" fmla="*/ 4425292 w 4425292"/>
                <a:gd name="connsiteY1" fmla="*/ 26592 h 1094406"/>
                <a:gd name="connsiteX2" fmla="*/ 3122856 w 4425292"/>
                <a:gd name="connsiteY2" fmla="*/ 1017697 h 1094406"/>
                <a:gd name="connsiteX3" fmla="*/ 115580 w 4425292"/>
                <a:gd name="connsiteY3" fmla="*/ 1057393 h 1094406"/>
                <a:gd name="connsiteX4" fmla="*/ 0 w 4425292"/>
                <a:gd name="connsiteY4" fmla="*/ 1094406 h 1094406"/>
                <a:gd name="connsiteX5" fmla="*/ 1240 w 4425292"/>
                <a:gd name="connsiteY5" fmla="*/ 1019144 h 1094406"/>
                <a:gd name="connsiteX6" fmla="*/ 403147 w 4425292"/>
                <a:gd name="connsiteY6" fmla="*/ 0 h 1094406"/>
                <a:gd name="connsiteX0" fmla="*/ 403147 w 4425292"/>
                <a:gd name="connsiteY0" fmla="*/ 0 h 1094406"/>
                <a:gd name="connsiteX1" fmla="*/ 4425292 w 4425292"/>
                <a:gd name="connsiteY1" fmla="*/ 26592 h 1094406"/>
                <a:gd name="connsiteX2" fmla="*/ 2780539 w 4425292"/>
                <a:gd name="connsiteY2" fmla="*/ 784293 h 1094406"/>
                <a:gd name="connsiteX3" fmla="*/ 115580 w 4425292"/>
                <a:gd name="connsiteY3" fmla="*/ 1057393 h 1094406"/>
                <a:gd name="connsiteX4" fmla="*/ 0 w 4425292"/>
                <a:gd name="connsiteY4" fmla="*/ 1094406 h 1094406"/>
                <a:gd name="connsiteX5" fmla="*/ 1240 w 4425292"/>
                <a:gd name="connsiteY5" fmla="*/ 1019144 h 1094406"/>
                <a:gd name="connsiteX6" fmla="*/ 403147 w 4425292"/>
                <a:gd name="connsiteY6" fmla="*/ 0 h 1094406"/>
                <a:gd name="connsiteX0" fmla="*/ 403147 w 4425292"/>
                <a:gd name="connsiteY0" fmla="*/ 0 h 1094406"/>
                <a:gd name="connsiteX1" fmla="*/ 4425292 w 4425292"/>
                <a:gd name="connsiteY1" fmla="*/ 26592 h 1094406"/>
                <a:gd name="connsiteX2" fmla="*/ 3027879 w 4425292"/>
                <a:gd name="connsiteY2" fmla="*/ 981801 h 1094406"/>
                <a:gd name="connsiteX3" fmla="*/ 115580 w 4425292"/>
                <a:gd name="connsiteY3" fmla="*/ 1057393 h 1094406"/>
                <a:gd name="connsiteX4" fmla="*/ 0 w 4425292"/>
                <a:gd name="connsiteY4" fmla="*/ 1094406 h 1094406"/>
                <a:gd name="connsiteX5" fmla="*/ 1240 w 4425292"/>
                <a:gd name="connsiteY5" fmla="*/ 1019144 h 1094406"/>
                <a:gd name="connsiteX6" fmla="*/ 403147 w 4425292"/>
                <a:gd name="connsiteY6" fmla="*/ 0 h 1094406"/>
                <a:gd name="connsiteX0" fmla="*/ 403147 w 4425292"/>
                <a:gd name="connsiteY0" fmla="*/ 0 h 1094406"/>
                <a:gd name="connsiteX1" fmla="*/ 4425292 w 4425292"/>
                <a:gd name="connsiteY1" fmla="*/ 26592 h 1094406"/>
                <a:gd name="connsiteX2" fmla="*/ 3074455 w 4425292"/>
                <a:gd name="connsiteY2" fmla="*/ 955807 h 1094406"/>
                <a:gd name="connsiteX3" fmla="*/ 115580 w 4425292"/>
                <a:gd name="connsiteY3" fmla="*/ 1057393 h 1094406"/>
                <a:gd name="connsiteX4" fmla="*/ 0 w 4425292"/>
                <a:gd name="connsiteY4" fmla="*/ 1094406 h 1094406"/>
                <a:gd name="connsiteX5" fmla="*/ 1240 w 4425292"/>
                <a:gd name="connsiteY5" fmla="*/ 1019144 h 1094406"/>
                <a:gd name="connsiteX6" fmla="*/ 403147 w 4425292"/>
                <a:gd name="connsiteY6" fmla="*/ 0 h 1094406"/>
                <a:gd name="connsiteX0" fmla="*/ 402320 w 4424465"/>
                <a:gd name="connsiteY0" fmla="*/ 0 h 1057393"/>
                <a:gd name="connsiteX1" fmla="*/ 4424465 w 4424465"/>
                <a:gd name="connsiteY1" fmla="*/ 26592 h 1057393"/>
                <a:gd name="connsiteX2" fmla="*/ 3073628 w 4424465"/>
                <a:gd name="connsiteY2" fmla="*/ 955807 h 1057393"/>
                <a:gd name="connsiteX3" fmla="*/ 114753 w 4424465"/>
                <a:gd name="connsiteY3" fmla="*/ 1057393 h 1057393"/>
                <a:gd name="connsiteX4" fmla="*/ 60771 w 4424465"/>
                <a:gd name="connsiteY4" fmla="*/ 994924 h 1057393"/>
                <a:gd name="connsiteX5" fmla="*/ 413 w 4424465"/>
                <a:gd name="connsiteY5" fmla="*/ 1019144 h 1057393"/>
                <a:gd name="connsiteX6" fmla="*/ 402320 w 4424465"/>
                <a:gd name="connsiteY6" fmla="*/ 0 h 1057393"/>
                <a:gd name="connsiteX0" fmla="*/ 402320 w 4424465"/>
                <a:gd name="connsiteY0" fmla="*/ 0 h 1057393"/>
                <a:gd name="connsiteX1" fmla="*/ 4424465 w 4424465"/>
                <a:gd name="connsiteY1" fmla="*/ 26592 h 1057393"/>
                <a:gd name="connsiteX2" fmla="*/ 3073628 w 4424465"/>
                <a:gd name="connsiteY2" fmla="*/ 955807 h 1057393"/>
                <a:gd name="connsiteX3" fmla="*/ 114753 w 4424465"/>
                <a:gd name="connsiteY3" fmla="*/ 1057393 h 1057393"/>
                <a:gd name="connsiteX4" fmla="*/ 60771 w 4424465"/>
                <a:gd name="connsiteY4" fmla="*/ 994924 h 1057393"/>
                <a:gd name="connsiteX5" fmla="*/ 413 w 4424465"/>
                <a:gd name="connsiteY5" fmla="*/ 1019144 h 1057393"/>
                <a:gd name="connsiteX6" fmla="*/ 402320 w 4424465"/>
                <a:gd name="connsiteY6" fmla="*/ 0 h 1057393"/>
                <a:gd name="connsiteX0" fmla="*/ 387076 w 4409221"/>
                <a:gd name="connsiteY0" fmla="*/ 0 h 1057393"/>
                <a:gd name="connsiteX1" fmla="*/ 4409221 w 4409221"/>
                <a:gd name="connsiteY1" fmla="*/ 26592 h 1057393"/>
                <a:gd name="connsiteX2" fmla="*/ 3058384 w 4409221"/>
                <a:gd name="connsiteY2" fmla="*/ 955807 h 1057393"/>
                <a:gd name="connsiteX3" fmla="*/ 99509 w 4409221"/>
                <a:gd name="connsiteY3" fmla="*/ 1057393 h 1057393"/>
                <a:gd name="connsiteX4" fmla="*/ 45527 w 4409221"/>
                <a:gd name="connsiteY4" fmla="*/ 994924 h 1057393"/>
                <a:gd name="connsiteX5" fmla="*/ 413 w 4409221"/>
                <a:gd name="connsiteY5" fmla="*/ 863592 h 1057393"/>
                <a:gd name="connsiteX6" fmla="*/ 387076 w 4409221"/>
                <a:gd name="connsiteY6" fmla="*/ 0 h 1057393"/>
                <a:gd name="connsiteX0" fmla="*/ 387076 w 4409221"/>
                <a:gd name="connsiteY0" fmla="*/ 0 h 994924"/>
                <a:gd name="connsiteX1" fmla="*/ 4409221 w 4409221"/>
                <a:gd name="connsiteY1" fmla="*/ 26592 h 994924"/>
                <a:gd name="connsiteX2" fmla="*/ 3058384 w 4409221"/>
                <a:gd name="connsiteY2" fmla="*/ 955807 h 994924"/>
                <a:gd name="connsiteX3" fmla="*/ 99485 w 4409221"/>
                <a:gd name="connsiteY3" fmla="*/ 977774 h 994924"/>
                <a:gd name="connsiteX4" fmla="*/ 45527 w 4409221"/>
                <a:gd name="connsiteY4" fmla="*/ 994924 h 994924"/>
                <a:gd name="connsiteX5" fmla="*/ 413 w 4409221"/>
                <a:gd name="connsiteY5" fmla="*/ 863592 h 994924"/>
                <a:gd name="connsiteX6" fmla="*/ 387076 w 4409221"/>
                <a:gd name="connsiteY6" fmla="*/ 0 h 994924"/>
                <a:gd name="connsiteX0" fmla="*/ 387076 w 4409221"/>
                <a:gd name="connsiteY0" fmla="*/ 0 h 977774"/>
                <a:gd name="connsiteX1" fmla="*/ 4409221 w 4409221"/>
                <a:gd name="connsiteY1" fmla="*/ 26592 h 977774"/>
                <a:gd name="connsiteX2" fmla="*/ 3058384 w 4409221"/>
                <a:gd name="connsiteY2" fmla="*/ 955807 h 977774"/>
                <a:gd name="connsiteX3" fmla="*/ 99485 w 4409221"/>
                <a:gd name="connsiteY3" fmla="*/ 977774 h 977774"/>
                <a:gd name="connsiteX4" fmla="*/ 54346 w 4409221"/>
                <a:gd name="connsiteY4" fmla="*/ 903276 h 977774"/>
                <a:gd name="connsiteX5" fmla="*/ 413 w 4409221"/>
                <a:gd name="connsiteY5" fmla="*/ 863592 h 977774"/>
                <a:gd name="connsiteX6" fmla="*/ 387076 w 4409221"/>
                <a:gd name="connsiteY6" fmla="*/ 0 h 977774"/>
                <a:gd name="connsiteX0" fmla="*/ 387076 w 4409221"/>
                <a:gd name="connsiteY0" fmla="*/ 0 h 955807"/>
                <a:gd name="connsiteX1" fmla="*/ 4409221 w 4409221"/>
                <a:gd name="connsiteY1" fmla="*/ 26592 h 955807"/>
                <a:gd name="connsiteX2" fmla="*/ 3058384 w 4409221"/>
                <a:gd name="connsiteY2" fmla="*/ 955807 h 955807"/>
                <a:gd name="connsiteX3" fmla="*/ 106608 w 4409221"/>
                <a:gd name="connsiteY3" fmla="*/ 903001 h 955807"/>
                <a:gd name="connsiteX4" fmla="*/ 54346 w 4409221"/>
                <a:gd name="connsiteY4" fmla="*/ 903276 h 955807"/>
                <a:gd name="connsiteX5" fmla="*/ 413 w 4409221"/>
                <a:gd name="connsiteY5" fmla="*/ 863592 h 955807"/>
                <a:gd name="connsiteX6" fmla="*/ 387076 w 4409221"/>
                <a:gd name="connsiteY6" fmla="*/ 0 h 955807"/>
                <a:gd name="connsiteX0" fmla="*/ 387076 w 4409221"/>
                <a:gd name="connsiteY0" fmla="*/ 0 h 955807"/>
                <a:gd name="connsiteX1" fmla="*/ 4409221 w 4409221"/>
                <a:gd name="connsiteY1" fmla="*/ 26592 h 955807"/>
                <a:gd name="connsiteX2" fmla="*/ 4348084 w 4409221"/>
                <a:gd name="connsiteY2" fmla="*/ 201186 h 955807"/>
                <a:gd name="connsiteX3" fmla="*/ 3058384 w 4409221"/>
                <a:gd name="connsiteY3" fmla="*/ 955807 h 955807"/>
                <a:gd name="connsiteX4" fmla="*/ 106608 w 4409221"/>
                <a:gd name="connsiteY4" fmla="*/ 903001 h 955807"/>
                <a:gd name="connsiteX5" fmla="*/ 54346 w 4409221"/>
                <a:gd name="connsiteY5" fmla="*/ 903276 h 955807"/>
                <a:gd name="connsiteX6" fmla="*/ 413 w 4409221"/>
                <a:gd name="connsiteY6" fmla="*/ 863592 h 955807"/>
                <a:gd name="connsiteX7" fmla="*/ 387076 w 4409221"/>
                <a:gd name="connsiteY7" fmla="*/ 0 h 955807"/>
                <a:gd name="connsiteX0" fmla="*/ 387076 w 4384127"/>
                <a:gd name="connsiteY0" fmla="*/ 0 h 955807"/>
                <a:gd name="connsiteX1" fmla="*/ 4384127 w 4384127"/>
                <a:gd name="connsiteY1" fmla="*/ 120405 h 955807"/>
                <a:gd name="connsiteX2" fmla="*/ 4348084 w 4384127"/>
                <a:gd name="connsiteY2" fmla="*/ 201186 h 955807"/>
                <a:gd name="connsiteX3" fmla="*/ 3058384 w 4384127"/>
                <a:gd name="connsiteY3" fmla="*/ 955807 h 955807"/>
                <a:gd name="connsiteX4" fmla="*/ 106608 w 4384127"/>
                <a:gd name="connsiteY4" fmla="*/ 903001 h 955807"/>
                <a:gd name="connsiteX5" fmla="*/ 54346 w 4384127"/>
                <a:gd name="connsiteY5" fmla="*/ 903276 h 955807"/>
                <a:gd name="connsiteX6" fmla="*/ 413 w 4384127"/>
                <a:gd name="connsiteY6" fmla="*/ 863592 h 955807"/>
                <a:gd name="connsiteX7" fmla="*/ 387076 w 4384127"/>
                <a:gd name="connsiteY7" fmla="*/ 0 h 9558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84127" h="955807">
                  <a:moveTo>
                    <a:pt x="387076" y="0"/>
                  </a:moveTo>
                  <a:lnTo>
                    <a:pt x="4384127" y="120405"/>
                  </a:lnTo>
                  <a:lnTo>
                    <a:pt x="4348084" y="201186"/>
                  </a:lnTo>
                  <a:lnTo>
                    <a:pt x="3058384" y="955807"/>
                  </a:lnTo>
                  <a:lnTo>
                    <a:pt x="106608" y="903001"/>
                  </a:lnTo>
                  <a:cubicBezTo>
                    <a:pt x="88614" y="882178"/>
                    <a:pt x="93294" y="783918"/>
                    <a:pt x="54346" y="903276"/>
                  </a:cubicBezTo>
                  <a:cubicBezTo>
                    <a:pt x="54759" y="878189"/>
                    <a:pt x="0" y="888679"/>
                    <a:pt x="413" y="863592"/>
                  </a:cubicBezTo>
                  <a:lnTo>
                    <a:pt x="387076" y="0"/>
                  </a:lnTo>
                  <a:close/>
                </a:path>
              </a:pathLst>
            </a:cu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38" name="Freeform 37"/>
            <p:cNvSpPr/>
            <p:nvPr/>
          </p:nvSpPr>
          <p:spPr>
            <a:xfrm rot="875544">
              <a:off x="1077080" y="338302"/>
              <a:ext cx="3426704" cy="1064092"/>
            </a:xfrm>
            <a:custGeom>
              <a:avLst/>
              <a:gdLst>
                <a:gd name="connsiteX0" fmla="*/ 0 w 2856382"/>
                <a:gd name="connsiteY0" fmla="*/ 0 h 865745"/>
                <a:gd name="connsiteX1" fmla="*/ 2856382 w 2856382"/>
                <a:gd name="connsiteY1" fmla="*/ 0 h 865745"/>
                <a:gd name="connsiteX2" fmla="*/ 2856382 w 2856382"/>
                <a:gd name="connsiteY2" fmla="*/ 865745 h 865745"/>
                <a:gd name="connsiteX3" fmla="*/ 0 w 2856382"/>
                <a:gd name="connsiteY3" fmla="*/ 865745 h 865745"/>
                <a:gd name="connsiteX4" fmla="*/ 0 w 2856382"/>
                <a:gd name="connsiteY4" fmla="*/ 0 h 865745"/>
                <a:gd name="connsiteX0" fmla="*/ 570322 w 3426704"/>
                <a:gd name="connsiteY0" fmla="*/ 0 h 1064092"/>
                <a:gd name="connsiteX1" fmla="*/ 3426704 w 3426704"/>
                <a:gd name="connsiteY1" fmla="*/ 0 h 1064092"/>
                <a:gd name="connsiteX2" fmla="*/ 3426704 w 3426704"/>
                <a:gd name="connsiteY2" fmla="*/ 865745 h 1064092"/>
                <a:gd name="connsiteX3" fmla="*/ 0 w 3426704"/>
                <a:gd name="connsiteY3" fmla="*/ 1064092 h 1064092"/>
                <a:gd name="connsiteX4" fmla="*/ 570322 w 3426704"/>
                <a:gd name="connsiteY4" fmla="*/ 0 h 1064092"/>
                <a:gd name="connsiteX0" fmla="*/ 570322 w 3426704"/>
                <a:gd name="connsiteY0" fmla="*/ 0 h 1064092"/>
                <a:gd name="connsiteX1" fmla="*/ 3426704 w 3426704"/>
                <a:gd name="connsiteY1" fmla="*/ 0 h 1064092"/>
                <a:gd name="connsiteX2" fmla="*/ 3007276 w 3426704"/>
                <a:gd name="connsiteY2" fmla="*/ 1024396 h 1064092"/>
                <a:gd name="connsiteX3" fmla="*/ 0 w 3426704"/>
                <a:gd name="connsiteY3" fmla="*/ 1064092 h 1064092"/>
                <a:gd name="connsiteX4" fmla="*/ 570322 w 3426704"/>
                <a:gd name="connsiteY4" fmla="*/ 0 h 10640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704" h="1064092">
                  <a:moveTo>
                    <a:pt x="570322" y="0"/>
                  </a:moveTo>
                  <a:lnTo>
                    <a:pt x="3426704" y="0"/>
                  </a:lnTo>
                  <a:lnTo>
                    <a:pt x="3007276" y="1024396"/>
                  </a:lnTo>
                  <a:lnTo>
                    <a:pt x="0" y="1064092"/>
                  </a:lnTo>
                  <a:lnTo>
                    <a:pt x="570322" y="0"/>
                  </a:lnTo>
                  <a:close/>
                </a:path>
              </a:pathLst>
            </a:cu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39" name="Freeform 38"/>
            <p:cNvSpPr/>
            <p:nvPr/>
          </p:nvSpPr>
          <p:spPr>
            <a:xfrm rot="875544">
              <a:off x="259387" y="1203003"/>
              <a:ext cx="3611745" cy="1064092"/>
            </a:xfrm>
            <a:custGeom>
              <a:avLst/>
              <a:gdLst>
                <a:gd name="connsiteX0" fmla="*/ 0 w 2856382"/>
                <a:gd name="connsiteY0" fmla="*/ 0 h 865745"/>
                <a:gd name="connsiteX1" fmla="*/ 2856382 w 2856382"/>
                <a:gd name="connsiteY1" fmla="*/ 0 h 865745"/>
                <a:gd name="connsiteX2" fmla="*/ 2856382 w 2856382"/>
                <a:gd name="connsiteY2" fmla="*/ 865745 h 865745"/>
                <a:gd name="connsiteX3" fmla="*/ 0 w 2856382"/>
                <a:gd name="connsiteY3" fmla="*/ 865745 h 865745"/>
                <a:gd name="connsiteX4" fmla="*/ 0 w 2856382"/>
                <a:gd name="connsiteY4" fmla="*/ 0 h 865745"/>
                <a:gd name="connsiteX0" fmla="*/ 570322 w 3426704"/>
                <a:gd name="connsiteY0" fmla="*/ 0 h 1064092"/>
                <a:gd name="connsiteX1" fmla="*/ 3426704 w 3426704"/>
                <a:gd name="connsiteY1" fmla="*/ 0 h 1064092"/>
                <a:gd name="connsiteX2" fmla="*/ 3426704 w 3426704"/>
                <a:gd name="connsiteY2" fmla="*/ 865745 h 1064092"/>
                <a:gd name="connsiteX3" fmla="*/ 0 w 3426704"/>
                <a:gd name="connsiteY3" fmla="*/ 1064092 h 1064092"/>
                <a:gd name="connsiteX4" fmla="*/ 570322 w 3426704"/>
                <a:gd name="connsiteY4" fmla="*/ 0 h 1064092"/>
                <a:gd name="connsiteX0" fmla="*/ 570322 w 3426704"/>
                <a:gd name="connsiteY0" fmla="*/ 0 h 1064092"/>
                <a:gd name="connsiteX1" fmla="*/ 3426704 w 3426704"/>
                <a:gd name="connsiteY1" fmla="*/ 0 h 1064092"/>
                <a:gd name="connsiteX2" fmla="*/ 3007276 w 3426704"/>
                <a:gd name="connsiteY2" fmla="*/ 1024396 h 1064092"/>
                <a:gd name="connsiteX3" fmla="*/ 0 w 3426704"/>
                <a:gd name="connsiteY3" fmla="*/ 1064092 h 1064092"/>
                <a:gd name="connsiteX4" fmla="*/ 570322 w 3426704"/>
                <a:gd name="connsiteY4" fmla="*/ 0 h 10640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704" h="1064092">
                  <a:moveTo>
                    <a:pt x="570322" y="0"/>
                  </a:moveTo>
                  <a:lnTo>
                    <a:pt x="3426704" y="0"/>
                  </a:lnTo>
                  <a:lnTo>
                    <a:pt x="3007276" y="1024396"/>
                  </a:lnTo>
                  <a:lnTo>
                    <a:pt x="0" y="1064092"/>
                  </a:lnTo>
                  <a:lnTo>
                    <a:pt x="570322" y="0"/>
                  </a:lnTo>
                  <a:close/>
                </a:path>
              </a:pathLst>
            </a:cu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40" name="Freeform 39"/>
            <p:cNvSpPr/>
            <p:nvPr/>
          </p:nvSpPr>
          <p:spPr>
            <a:xfrm rot="875544">
              <a:off x="3996141" y="1076433"/>
              <a:ext cx="3542284" cy="1101105"/>
            </a:xfrm>
            <a:custGeom>
              <a:avLst/>
              <a:gdLst>
                <a:gd name="connsiteX0" fmla="*/ 0 w 2856382"/>
                <a:gd name="connsiteY0" fmla="*/ 0 h 865745"/>
                <a:gd name="connsiteX1" fmla="*/ 2856382 w 2856382"/>
                <a:gd name="connsiteY1" fmla="*/ 0 h 865745"/>
                <a:gd name="connsiteX2" fmla="*/ 2856382 w 2856382"/>
                <a:gd name="connsiteY2" fmla="*/ 865745 h 865745"/>
                <a:gd name="connsiteX3" fmla="*/ 0 w 2856382"/>
                <a:gd name="connsiteY3" fmla="*/ 865745 h 865745"/>
                <a:gd name="connsiteX4" fmla="*/ 0 w 2856382"/>
                <a:gd name="connsiteY4" fmla="*/ 0 h 865745"/>
                <a:gd name="connsiteX0" fmla="*/ 570322 w 3426704"/>
                <a:gd name="connsiteY0" fmla="*/ 0 h 1064092"/>
                <a:gd name="connsiteX1" fmla="*/ 3426704 w 3426704"/>
                <a:gd name="connsiteY1" fmla="*/ 0 h 1064092"/>
                <a:gd name="connsiteX2" fmla="*/ 3426704 w 3426704"/>
                <a:gd name="connsiteY2" fmla="*/ 865745 h 1064092"/>
                <a:gd name="connsiteX3" fmla="*/ 0 w 3426704"/>
                <a:gd name="connsiteY3" fmla="*/ 1064092 h 1064092"/>
                <a:gd name="connsiteX4" fmla="*/ 570322 w 3426704"/>
                <a:gd name="connsiteY4" fmla="*/ 0 h 1064092"/>
                <a:gd name="connsiteX0" fmla="*/ 570322 w 3426704"/>
                <a:gd name="connsiteY0" fmla="*/ 0 h 1064092"/>
                <a:gd name="connsiteX1" fmla="*/ 3426704 w 3426704"/>
                <a:gd name="connsiteY1" fmla="*/ 0 h 1064092"/>
                <a:gd name="connsiteX2" fmla="*/ 3007276 w 3426704"/>
                <a:gd name="connsiteY2" fmla="*/ 1024396 h 1064092"/>
                <a:gd name="connsiteX3" fmla="*/ 0 w 3426704"/>
                <a:gd name="connsiteY3" fmla="*/ 1064092 h 1064092"/>
                <a:gd name="connsiteX4" fmla="*/ 570322 w 3426704"/>
                <a:gd name="connsiteY4" fmla="*/ 0 h 1064092"/>
                <a:gd name="connsiteX0" fmla="*/ 685902 w 3542284"/>
                <a:gd name="connsiteY0" fmla="*/ 0 h 1101105"/>
                <a:gd name="connsiteX1" fmla="*/ 3542284 w 3542284"/>
                <a:gd name="connsiteY1" fmla="*/ 0 h 1101105"/>
                <a:gd name="connsiteX2" fmla="*/ 3122856 w 3542284"/>
                <a:gd name="connsiteY2" fmla="*/ 1024396 h 1101105"/>
                <a:gd name="connsiteX3" fmla="*/ 115580 w 3542284"/>
                <a:gd name="connsiteY3" fmla="*/ 1064092 h 1101105"/>
                <a:gd name="connsiteX4" fmla="*/ 0 w 3542284"/>
                <a:gd name="connsiteY4" fmla="*/ 1101105 h 1101105"/>
                <a:gd name="connsiteX5" fmla="*/ 685902 w 3542284"/>
                <a:gd name="connsiteY5" fmla="*/ 0 h 1101105"/>
                <a:gd name="connsiteX0" fmla="*/ 403147 w 3542284"/>
                <a:gd name="connsiteY0" fmla="*/ 6699 h 1101105"/>
                <a:gd name="connsiteX1" fmla="*/ 3542284 w 3542284"/>
                <a:gd name="connsiteY1" fmla="*/ 0 h 1101105"/>
                <a:gd name="connsiteX2" fmla="*/ 3122856 w 3542284"/>
                <a:gd name="connsiteY2" fmla="*/ 1024396 h 1101105"/>
                <a:gd name="connsiteX3" fmla="*/ 115580 w 3542284"/>
                <a:gd name="connsiteY3" fmla="*/ 1064092 h 1101105"/>
                <a:gd name="connsiteX4" fmla="*/ 0 w 3542284"/>
                <a:gd name="connsiteY4" fmla="*/ 1101105 h 1101105"/>
                <a:gd name="connsiteX5" fmla="*/ 403147 w 3542284"/>
                <a:gd name="connsiteY5" fmla="*/ 6699 h 1101105"/>
                <a:gd name="connsiteX0" fmla="*/ 403147 w 3542284"/>
                <a:gd name="connsiteY0" fmla="*/ 6699 h 1101105"/>
                <a:gd name="connsiteX1" fmla="*/ 3542284 w 3542284"/>
                <a:gd name="connsiteY1" fmla="*/ 0 h 1101105"/>
                <a:gd name="connsiteX2" fmla="*/ 3122856 w 3542284"/>
                <a:gd name="connsiteY2" fmla="*/ 1024396 h 1101105"/>
                <a:gd name="connsiteX3" fmla="*/ 115580 w 3542284"/>
                <a:gd name="connsiteY3" fmla="*/ 1064092 h 1101105"/>
                <a:gd name="connsiteX4" fmla="*/ 0 w 3542284"/>
                <a:gd name="connsiteY4" fmla="*/ 1101105 h 1101105"/>
                <a:gd name="connsiteX5" fmla="*/ 1240 w 3542284"/>
                <a:gd name="connsiteY5" fmla="*/ 1025843 h 1101105"/>
                <a:gd name="connsiteX6" fmla="*/ 403147 w 3542284"/>
                <a:gd name="connsiteY6" fmla="*/ 6699 h 1101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42284" h="1101105">
                  <a:moveTo>
                    <a:pt x="403147" y="6699"/>
                  </a:moveTo>
                  <a:lnTo>
                    <a:pt x="3542284" y="0"/>
                  </a:lnTo>
                  <a:lnTo>
                    <a:pt x="3122856" y="1024396"/>
                  </a:lnTo>
                  <a:lnTo>
                    <a:pt x="115580" y="1064092"/>
                  </a:lnTo>
                  <a:lnTo>
                    <a:pt x="0" y="1101105"/>
                  </a:lnTo>
                  <a:cubicBezTo>
                    <a:pt x="413" y="1076018"/>
                    <a:pt x="827" y="1050930"/>
                    <a:pt x="1240" y="1025843"/>
                  </a:cubicBezTo>
                  <a:lnTo>
                    <a:pt x="403147" y="6699"/>
                  </a:lnTo>
                  <a:close/>
                </a:path>
              </a:pathLst>
            </a:cu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41" name="Freeform 40"/>
            <p:cNvSpPr/>
            <p:nvPr/>
          </p:nvSpPr>
          <p:spPr>
            <a:xfrm rot="875544">
              <a:off x="3296827" y="1956291"/>
              <a:ext cx="3611745" cy="1064092"/>
            </a:xfrm>
            <a:custGeom>
              <a:avLst/>
              <a:gdLst>
                <a:gd name="connsiteX0" fmla="*/ 0 w 2856382"/>
                <a:gd name="connsiteY0" fmla="*/ 0 h 865745"/>
                <a:gd name="connsiteX1" fmla="*/ 2856382 w 2856382"/>
                <a:gd name="connsiteY1" fmla="*/ 0 h 865745"/>
                <a:gd name="connsiteX2" fmla="*/ 2856382 w 2856382"/>
                <a:gd name="connsiteY2" fmla="*/ 865745 h 865745"/>
                <a:gd name="connsiteX3" fmla="*/ 0 w 2856382"/>
                <a:gd name="connsiteY3" fmla="*/ 865745 h 865745"/>
                <a:gd name="connsiteX4" fmla="*/ 0 w 2856382"/>
                <a:gd name="connsiteY4" fmla="*/ 0 h 865745"/>
                <a:gd name="connsiteX0" fmla="*/ 570322 w 3426704"/>
                <a:gd name="connsiteY0" fmla="*/ 0 h 1064092"/>
                <a:gd name="connsiteX1" fmla="*/ 3426704 w 3426704"/>
                <a:gd name="connsiteY1" fmla="*/ 0 h 1064092"/>
                <a:gd name="connsiteX2" fmla="*/ 3426704 w 3426704"/>
                <a:gd name="connsiteY2" fmla="*/ 865745 h 1064092"/>
                <a:gd name="connsiteX3" fmla="*/ 0 w 3426704"/>
                <a:gd name="connsiteY3" fmla="*/ 1064092 h 1064092"/>
                <a:gd name="connsiteX4" fmla="*/ 570322 w 3426704"/>
                <a:gd name="connsiteY4" fmla="*/ 0 h 1064092"/>
                <a:gd name="connsiteX0" fmla="*/ 570322 w 3426704"/>
                <a:gd name="connsiteY0" fmla="*/ 0 h 1064092"/>
                <a:gd name="connsiteX1" fmla="*/ 3426704 w 3426704"/>
                <a:gd name="connsiteY1" fmla="*/ 0 h 1064092"/>
                <a:gd name="connsiteX2" fmla="*/ 3007276 w 3426704"/>
                <a:gd name="connsiteY2" fmla="*/ 1024396 h 1064092"/>
                <a:gd name="connsiteX3" fmla="*/ 0 w 3426704"/>
                <a:gd name="connsiteY3" fmla="*/ 1064092 h 1064092"/>
                <a:gd name="connsiteX4" fmla="*/ 570322 w 3426704"/>
                <a:gd name="connsiteY4" fmla="*/ 0 h 1064092"/>
                <a:gd name="connsiteX0" fmla="*/ 480285 w 3426704"/>
                <a:gd name="connsiteY0" fmla="*/ 0 h 1071807"/>
                <a:gd name="connsiteX1" fmla="*/ 3426704 w 3426704"/>
                <a:gd name="connsiteY1" fmla="*/ 7715 h 1071807"/>
                <a:gd name="connsiteX2" fmla="*/ 3007276 w 3426704"/>
                <a:gd name="connsiteY2" fmla="*/ 1032111 h 1071807"/>
                <a:gd name="connsiteX3" fmla="*/ 0 w 3426704"/>
                <a:gd name="connsiteY3" fmla="*/ 1071807 h 1071807"/>
                <a:gd name="connsiteX4" fmla="*/ 480285 w 3426704"/>
                <a:gd name="connsiteY4" fmla="*/ 0 h 1071807"/>
                <a:gd name="connsiteX0" fmla="*/ 409384 w 3426704"/>
                <a:gd name="connsiteY0" fmla="*/ 58436 h 1064092"/>
                <a:gd name="connsiteX1" fmla="*/ 3426704 w 3426704"/>
                <a:gd name="connsiteY1" fmla="*/ 0 h 1064092"/>
                <a:gd name="connsiteX2" fmla="*/ 3007276 w 3426704"/>
                <a:gd name="connsiteY2" fmla="*/ 1024396 h 1064092"/>
                <a:gd name="connsiteX3" fmla="*/ 0 w 3426704"/>
                <a:gd name="connsiteY3" fmla="*/ 1064092 h 1064092"/>
                <a:gd name="connsiteX4" fmla="*/ 409384 w 3426704"/>
                <a:gd name="connsiteY4" fmla="*/ 58436 h 1064092"/>
                <a:gd name="connsiteX0" fmla="*/ 459275 w 3426704"/>
                <a:gd name="connsiteY0" fmla="*/ 12325 h 1064092"/>
                <a:gd name="connsiteX1" fmla="*/ 3426704 w 3426704"/>
                <a:gd name="connsiteY1" fmla="*/ 0 h 1064092"/>
                <a:gd name="connsiteX2" fmla="*/ 3007276 w 3426704"/>
                <a:gd name="connsiteY2" fmla="*/ 1024396 h 1064092"/>
                <a:gd name="connsiteX3" fmla="*/ 0 w 3426704"/>
                <a:gd name="connsiteY3" fmla="*/ 1064092 h 1064092"/>
                <a:gd name="connsiteX4" fmla="*/ 459275 w 3426704"/>
                <a:gd name="connsiteY4" fmla="*/ 12325 h 10640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704" h="1064092">
                  <a:moveTo>
                    <a:pt x="459275" y="12325"/>
                  </a:moveTo>
                  <a:lnTo>
                    <a:pt x="3426704" y="0"/>
                  </a:lnTo>
                  <a:lnTo>
                    <a:pt x="3007276" y="1024396"/>
                  </a:lnTo>
                  <a:lnTo>
                    <a:pt x="0" y="1064092"/>
                  </a:lnTo>
                  <a:lnTo>
                    <a:pt x="459275" y="12325"/>
                  </a:lnTo>
                  <a:close/>
                </a:path>
              </a:pathLst>
            </a:cu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grpSp>
      <p:cxnSp>
        <p:nvCxnSpPr>
          <p:cNvPr id="42" name="Straight Arrow Connector 41"/>
          <p:cNvCxnSpPr>
            <a:endCxn id="20" idx="1"/>
          </p:cNvCxnSpPr>
          <p:nvPr/>
        </p:nvCxnSpPr>
        <p:spPr>
          <a:xfrm rot="5400000">
            <a:off x="324520" y="4678896"/>
            <a:ext cx="696777" cy="2578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rot="5400000">
            <a:off x="857919" y="3982119"/>
            <a:ext cx="696777" cy="2578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rot="5400000">
            <a:off x="1493304" y="3296319"/>
            <a:ext cx="696777" cy="2578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rot="5400000">
            <a:off x="3067719" y="5353719"/>
            <a:ext cx="696777" cy="2578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rot="5400000">
            <a:off x="3626904" y="4667919"/>
            <a:ext cx="696777" cy="2578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rot="5400000">
            <a:off x="4236504" y="3982119"/>
            <a:ext cx="696777" cy="2578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rot="5400000">
            <a:off x="5760504" y="6039519"/>
            <a:ext cx="696777" cy="2578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rot="5400000">
            <a:off x="6344319" y="5353719"/>
            <a:ext cx="696777" cy="2578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rot="5400000">
            <a:off x="6903504" y="4667919"/>
            <a:ext cx="696777" cy="2578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rot="5400000">
            <a:off x="7563519" y="5125119"/>
            <a:ext cx="696777" cy="2578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rot="5400000">
            <a:off x="8173119" y="5582319"/>
            <a:ext cx="696777" cy="2578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152400"/>
            <a:ext cx="8839200" cy="65532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 name="Content Placeholder 2"/>
          <p:cNvSpPr txBox="1">
            <a:spLocks/>
          </p:cNvSpPr>
          <p:nvPr/>
        </p:nvSpPr>
        <p:spPr>
          <a:xfrm>
            <a:off x="304800" y="228600"/>
            <a:ext cx="8534400" cy="6400800"/>
          </a:xfrm>
          <a:prstGeom prst="rect">
            <a:avLst/>
          </a:prstGeom>
        </p:spPr>
        <p:txBody>
          <a:bodyPr>
            <a:normAutofit fontScale="92500"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500" b="1" i="0" u="none" strike="noStrike" kern="1200" cap="none" spc="0" normalizeH="0" baseline="0" noProof="0" dirty="0" smtClean="0">
                <a:ln>
                  <a:noFill/>
                </a:ln>
                <a:solidFill>
                  <a:srgbClr val="FFC000"/>
                </a:solidFill>
                <a:effectLst/>
                <a:uLnTx/>
                <a:uFillTx/>
                <a:latin typeface="Times New Roman" pitchFamily="18" charset="0"/>
                <a:cs typeface="Times New Roman" pitchFamily="18" charset="0"/>
              </a:rPr>
              <a:t>Example 7.1: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sz="3500" b="1" dirty="0" smtClean="0">
                <a:solidFill>
                  <a:schemeClr val="bg1"/>
                </a:solidFill>
                <a:latin typeface="Times New Roman" pitchFamily="18" charset="0"/>
                <a:cs typeface="Times New Roman" pitchFamily="18" charset="0"/>
              </a:rPr>
              <a:t>	</a:t>
            </a:r>
            <a:r>
              <a:rPr kumimoji="0" lang="en-US" sz="3000" b="1"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Find panel loads for the given truss data.</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500" b="1" i="0" u="none" strike="noStrike" kern="1200" cap="none" spc="0" normalizeH="0" baseline="0" noProof="0" dirty="0" smtClean="0">
                <a:ln>
                  <a:noFill/>
                </a:ln>
                <a:solidFill>
                  <a:srgbClr val="FFC000"/>
                </a:solidFill>
                <a:effectLst/>
                <a:uLnTx/>
                <a:uFillTx/>
                <a:latin typeface="Times New Roman" pitchFamily="18" charset="0"/>
                <a:cs typeface="Times New Roman" pitchFamily="18" charset="0"/>
              </a:rPr>
              <a:t>Data:</a:t>
            </a:r>
          </a:p>
          <a:p>
            <a:pPr marL="342900" marR="0" lvl="0" indent="-342900" algn="l" defTabSz="914400" rtl="0" eaLnBrk="1" fontAlgn="auto" latinLnBrk="0" hangingPunct="1">
              <a:lnSpc>
                <a:spcPct val="100000"/>
              </a:lnSpc>
              <a:spcBef>
                <a:spcPts val="600"/>
              </a:spcBef>
              <a:spcAft>
                <a:spcPts val="600"/>
              </a:spcAft>
              <a:buClrTx/>
              <a:buSzTx/>
              <a:buFont typeface="Arial" pitchFamily="34" charset="0"/>
              <a:buNone/>
              <a:tabLst/>
              <a:defRPr/>
            </a:pPr>
            <a:r>
              <a:rPr kumimoji="0" lang="en-US" sz="3200" b="0"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a:t>
            </a:r>
            <a:r>
              <a:rPr kumimoji="0" lang="en-US" sz="3000" b="0"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Angle of top chord 				= 30 </a:t>
            </a:r>
            <a:r>
              <a:rPr kumimoji="0" lang="en-US" sz="3000" b="0" i="0" u="none" strike="noStrike" kern="1200" cap="none" spc="0" normalizeH="0" baseline="30000" noProof="0" dirty="0" smtClean="0">
                <a:ln>
                  <a:noFill/>
                </a:ln>
                <a:solidFill>
                  <a:schemeClr val="bg1"/>
                </a:solidFill>
                <a:effectLst/>
                <a:uLnTx/>
                <a:uFillTx/>
                <a:latin typeface="Times New Roman" pitchFamily="18" charset="0"/>
                <a:cs typeface="Times New Roman" pitchFamily="18" charset="0"/>
              </a:rPr>
              <a:t>0</a:t>
            </a:r>
            <a:endParaRPr kumimoji="0" lang="en-US" sz="3000" b="0"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endParaRPr>
          </a:p>
          <a:p>
            <a:pPr marL="342900" marR="0" lvl="0" indent="-342900" algn="l" defTabSz="914400" rtl="0" eaLnBrk="1" fontAlgn="auto" latinLnBrk="0" hangingPunct="1">
              <a:lnSpc>
                <a:spcPct val="100000"/>
              </a:lnSpc>
              <a:spcBef>
                <a:spcPts val="600"/>
              </a:spcBef>
              <a:spcAft>
                <a:spcPts val="600"/>
              </a:spcAft>
              <a:buClrTx/>
              <a:buSzTx/>
              <a:buFont typeface="Arial" pitchFamily="34" charset="0"/>
              <a:buNone/>
              <a:tabLst/>
              <a:defRPr/>
            </a:pPr>
            <a:r>
              <a:rPr kumimoji="0" lang="en-US" sz="3000" b="0"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Dead load of roofing 				= 17 kg/m</a:t>
            </a:r>
            <a:r>
              <a:rPr kumimoji="0" lang="en-US" sz="3000" b="0" i="0" u="none" strike="noStrike" kern="1200" cap="none" spc="0" normalizeH="0" baseline="30000" noProof="0" dirty="0" smtClean="0">
                <a:ln>
                  <a:noFill/>
                </a:ln>
                <a:solidFill>
                  <a:schemeClr val="bg1"/>
                </a:solidFill>
                <a:effectLst/>
                <a:uLnTx/>
                <a:uFillTx/>
                <a:latin typeface="Times New Roman" pitchFamily="18" charset="0"/>
                <a:cs typeface="Times New Roman" pitchFamily="18" charset="0"/>
              </a:rPr>
              <a:t>2</a:t>
            </a:r>
            <a:endParaRPr kumimoji="0" lang="en-US" sz="3000" b="0"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endParaRPr>
          </a:p>
          <a:p>
            <a:pPr marL="342900" marR="0" lvl="0" indent="-342900" algn="l" defTabSz="914400" rtl="0" eaLnBrk="1" fontAlgn="auto" latinLnBrk="0" hangingPunct="1">
              <a:lnSpc>
                <a:spcPct val="100000"/>
              </a:lnSpc>
              <a:spcBef>
                <a:spcPts val="600"/>
              </a:spcBef>
              <a:spcAft>
                <a:spcPts val="600"/>
              </a:spcAft>
              <a:buClrTx/>
              <a:buSzTx/>
              <a:buFont typeface="Arial" pitchFamily="34" charset="0"/>
              <a:buNone/>
              <a:tabLst/>
              <a:defRPr/>
            </a:pPr>
            <a:r>
              <a:rPr kumimoji="0" lang="en-US" sz="3000" b="0"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Insulation boards 				= 5 kg/m</a:t>
            </a:r>
            <a:r>
              <a:rPr kumimoji="0" lang="en-US" sz="3000" b="0" i="0" u="none" strike="noStrike" kern="1200" cap="none" spc="0" normalizeH="0" baseline="30000" noProof="0" dirty="0" smtClean="0">
                <a:ln>
                  <a:noFill/>
                </a:ln>
                <a:solidFill>
                  <a:schemeClr val="bg1"/>
                </a:solidFill>
                <a:effectLst/>
                <a:uLnTx/>
                <a:uFillTx/>
                <a:latin typeface="Times New Roman" pitchFamily="18" charset="0"/>
                <a:cs typeface="Times New Roman" pitchFamily="18" charset="0"/>
              </a:rPr>
              <a:t>2</a:t>
            </a:r>
            <a:endParaRPr kumimoji="0" lang="en-US" sz="3000" b="0"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endParaRPr>
          </a:p>
          <a:p>
            <a:pPr marL="342900" marR="0" lvl="0" indent="-342900" algn="l" defTabSz="914400" rtl="0" eaLnBrk="1" fontAlgn="auto" latinLnBrk="0" hangingPunct="1">
              <a:lnSpc>
                <a:spcPct val="100000"/>
              </a:lnSpc>
              <a:spcBef>
                <a:spcPts val="600"/>
              </a:spcBef>
              <a:spcAft>
                <a:spcPts val="600"/>
              </a:spcAft>
              <a:buClrTx/>
              <a:buSzTx/>
              <a:buFont typeface="Arial" pitchFamily="34" charset="0"/>
              <a:buNone/>
              <a:tabLst/>
              <a:defRPr/>
            </a:pPr>
            <a:r>
              <a:rPr kumimoji="0" lang="en-US" sz="3000" b="0"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Self weight of </a:t>
            </a:r>
            <a:r>
              <a:rPr kumimoji="0" lang="en-US" sz="3000" b="0" i="0" u="none" strike="noStrike" kern="1200" cap="none" spc="0" normalizeH="0" baseline="0" noProof="0" dirty="0" err="1" smtClean="0">
                <a:ln>
                  <a:noFill/>
                </a:ln>
                <a:solidFill>
                  <a:schemeClr val="bg1"/>
                </a:solidFill>
                <a:effectLst/>
                <a:uLnTx/>
                <a:uFillTx/>
                <a:latin typeface="Times New Roman" pitchFamily="18" charset="0"/>
                <a:cs typeface="Times New Roman" pitchFamily="18" charset="0"/>
              </a:rPr>
              <a:t>purlins</a:t>
            </a:r>
            <a:r>
              <a:rPr kumimoji="0" lang="en-US" sz="3000" b="0"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 10 kg/m</a:t>
            </a:r>
            <a:r>
              <a:rPr kumimoji="0" lang="en-US" sz="3000" b="0" i="0" u="none" strike="noStrike" kern="1200" cap="none" spc="0" normalizeH="0" baseline="30000" noProof="0" dirty="0" smtClean="0">
                <a:ln>
                  <a:noFill/>
                </a:ln>
                <a:solidFill>
                  <a:schemeClr val="bg1"/>
                </a:solidFill>
                <a:effectLst/>
                <a:uLnTx/>
                <a:uFillTx/>
                <a:latin typeface="Times New Roman" pitchFamily="18" charset="0"/>
                <a:cs typeface="Times New Roman" pitchFamily="18" charset="0"/>
              </a:rPr>
              <a:t>2</a:t>
            </a:r>
            <a:endParaRPr kumimoji="0" lang="en-US" sz="3000" b="0"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endParaRPr>
          </a:p>
          <a:p>
            <a:pPr marL="342900" marR="0" lvl="0" indent="-342900" algn="l" defTabSz="914400" rtl="0" eaLnBrk="1" fontAlgn="auto" latinLnBrk="0" hangingPunct="1">
              <a:lnSpc>
                <a:spcPct val="100000"/>
              </a:lnSpc>
              <a:spcBef>
                <a:spcPts val="600"/>
              </a:spcBef>
              <a:spcAft>
                <a:spcPts val="600"/>
              </a:spcAft>
              <a:buClrTx/>
              <a:buSzTx/>
              <a:buFont typeface="Arial" pitchFamily="34" charset="0"/>
              <a:buNone/>
              <a:tabLst/>
              <a:defRPr/>
            </a:pPr>
            <a:r>
              <a:rPr kumimoji="0" lang="en-US" sz="3000" b="0"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Self weight of bracing elements 		= 3 kg/m</a:t>
            </a:r>
            <a:r>
              <a:rPr kumimoji="0" lang="en-US" sz="3000" b="0" i="0" u="none" strike="noStrike" kern="1200" cap="none" spc="0" normalizeH="0" baseline="30000" noProof="0" dirty="0" smtClean="0">
                <a:ln>
                  <a:noFill/>
                </a:ln>
                <a:solidFill>
                  <a:schemeClr val="bg1"/>
                </a:solidFill>
                <a:effectLst/>
                <a:uLnTx/>
                <a:uFillTx/>
                <a:latin typeface="Times New Roman" pitchFamily="18" charset="0"/>
                <a:cs typeface="Times New Roman" pitchFamily="18" charset="0"/>
              </a:rPr>
              <a:t>2</a:t>
            </a:r>
            <a:endParaRPr kumimoji="0" lang="en-US" sz="3000" b="0"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endParaRPr>
          </a:p>
          <a:p>
            <a:pPr marL="342900" marR="0" lvl="0" indent="-342900" algn="l" defTabSz="914400" rtl="0" eaLnBrk="1" fontAlgn="auto" latinLnBrk="0" hangingPunct="1">
              <a:lnSpc>
                <a:spcPct val="100000"/>
              </a:lnSpc>
              <a:spcBef>
                <a:spcPts val="600"/>
              </a:spcBef>
              <a:spcAft>
                <a:spcPts val="600"/>
              </a:spcAft>
              <a:buClrTx/>
              <a:buSzTx/>
              <a:buFont typeface="Arial" pitchFamily="34" charset="0"/>
              <a:buNone/>
              <a:tabLst/>
              <a:defRPr/>
            </a:pPr>
            <a:r>
              <a:rPr kumimoji="0" lang="en-US" sz="3000" b="0"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Miscellaneous 					= 5 kg/m</a:t>
            </a:r>
            <a:r>
              <a:rPr kumimoji="0" lang="en-US" sz="3000" b="0" i="0" u="none" strike="noStrike" kern="1200" cap="none" spc="0" normalizeH="0" baseline="30000" noProof="0" dirty="0" smtClean="0">
                <a:ln>
                  <a:noFill/>
                </a:ln>
                <a:solidFill>
                  <a:schemeClr val="bg1"/>
                </a:solidFill>
                <a:effectLst/>
                <a:uLnTx/>
                <a:uFillTx/>
                <a:latin typeface="Times New Roman" pitchFamily="18" charset="0"/>
                <a:cs typeface="Times New Roman" pitchFamily="18" charset="0"/>
              </a:rPr>
              <a:t>2</a:t>
            </a:r>
            <a:endParaRPr kumimoji="0" lang="en-US" sz="3000" b="0"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endParaRPr>
          </a:p>
          <a:p>
            <a:pPr marL="342900" marR="0" lvl="0" indent="-342900" algn="l" defTabSz="914400" rtl="0" eaLnBrk="1" fontAlgn="auto" latinLnBrk="0" hangingPunct="1">
              <a:lnSpc>
                <a:spcPct val="100000"/>
              </a:lnSpc>
              <a:spcBef>
                <a:spcPts val="600"/>
              </a:spcBef>
              <a:spcAft>
                <a:spcPts val="600"/>
              </a:spcAft>
              <a:buClrTx/>
              <a:buSzTx/>
              <a:buFont typeface="Arial" pitchFamily="34" charset="0"/>
              <a:buNone/>
              <a:tabLst/>
              <a:defRPr/>
            </a:pPr>
            <a:r>
              <a:rPr kumimoji="0" lang="en-US" sz="3000" b="0" i="0" u="none" strike="noStrike" kern="1200" cap="none" spc="0" normalizeH="0" baseline="30000" noProof="0" dirty="0" smtClean="0">
                <a:ln>
                  <a:noFill/>
                </a:ln>
                <a:solidFill>
                  <a:schemeClr val="bg1"/>
                </a:solidFill>
                <a:effectLst/>
                <a:uLnTx/>
                <a:uFillTx/>
                <a:latin typeface="Times New Roman" pitchFamily="18" charset="0"/>
                <a:cs typeface="Times New Roman" pitchFamily="18" charset="0"/>
              </a:rPr>
              <a:t> </a:t>
            </a:r>
            <a:r>
              <a:rPr kumimoji="0" lang="en-US" sz="3000" b="0"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Panel Length, </a:t>
            </a:r>
            <a:r>
              <a:rPr kumimoji="0" lang="en-US" sz="3000" b="0" i="1"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p</a:t>
            </a:r>
            <a:r>
              <a:rPr kumimoji="0" lang="en-US" sz="3000" b="0"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 2.5 m</a:t>
            </a:r>
          </a:p>
          <a:p>
            <a:pPr marL="342900" marR="0" lvl="0" indent="-342900" algn="l" defTabSz="914400" rtl="0" eaLnBrk="1" fontAlgn="auto" latinLnBrk="0" hangingPunct="1">
              <a:lnSpc>
                <a:spcPct val="100000"/>
              </a:lnSpc>
              <a:spcBef>
                <a:spcPts val="600"/>
              </a:spcBef>
              <a:spcAft>
                <a:spcPts val="600"/>
              </a:spcAft>
              <a:buClrTx/>
              <a:buSzTx/>
              <a:buFont typeface="Arial" pitchFamily="34" charset="0"/>
              <a:buNone/>
              <a:tabLst/>
              <a:defRPr/>
            </a:pPr>
            <a:r>
              <a:rPr kumimoji="0" lang="en-US" sz="3000" b="0"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Span length of truss,</a:t>
            </a:r>
            <a:r>
              <a:rPr kumimoji="0" lang="en-US" sz="3000" b="0" i="0" u="none" strike="noStrike" kern="1200" cap="none" spc="0" normalizeH="0" noProof="0" dirty="0" smtClean="0">
                <a:ln>
                  <a:noFill/>
                </a:ln>
                <a:solidFill>
                  <a:schemeClr val="bg1"/>
                </a:solidFill>
                <a:effectLst/>
                <a:uLnTx/>
                <a:uFillTx/>
                <a:latin typeface="Times New Roman" pitchFamily="18" charset="0"/>
                <a:cs typeface="Times New Roman" pitchFamily="18" charset="0"/>
              </a:rPr>
              <a:t> </a:t>
            </a:r>
            <a:r>
              <a:rPr kumimoji="0" lang="en-US" sz="3000" b="0" i="1" u="none" strike="noStrike" kern="1200" cap="none" spc="0" normalizeH="0" noProof="0" dirty="0" smtClean="0">
                <a:ln>
                  <a:noFill/>
                </a:ln>
                <a:solidFill>
                  <a:schemeClr val="bg1"/>
                </a:solidFill>
                <a:effectLst/>
                <a:uLnTx/>
                <a:uFillTx/>
                <a:latin typeface="Times New Roman" pitchFamily="18" charset="0"/>
                <a:cs typeface="Times New Roman" pitchFamily="18" charset="0"/>
              </a:rPr>
              <a:t>L</a:t>
            </a:r>
            <a:r>
              <a:rPr kumimoji="0" lang="en-US" sz="3000" b="0"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 20 m</a:t>
            </a:r>
          </a:p>
          <a:p>
            <a:pPr marL="342900" marR="0" lvl="0" indent="-342900" algn="l" defTabSz="914400" rtl="0" eaLnBrk="1" fontAlgn="auto" latinLnBrk="0" hangingPunct="1">
              <a:lnSpc>
                <a:spcPct val="100000"/>
              </a:lnSpc>
              <a:spcBef>
                <a:spcPts val="600"/>
              </a:spcBef>
              <a:spcAft>
                <a:spcPts val="600"/>
              </a:spcAft>
              <a:buClrTx/>
              <a:buSzTx/>
              <a:buFont typeface="Arial" pitchFamily="34" charset="0"/>
              <a:buNone/>
              <a:tabLst/>
              <a:defRPr/>
            </a:pPr>
            <a:r>
              <a:rPr kumimoji="0" lang="en-US" sz="3000" b="0"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Spacing of trusses, center-to-center, </a:t>
            </a:r>
            <a:r>
              <a:rPr kumimoji="0" lang="en-US" sz="3000" b="0" i="1"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S</a:t>
            </a:r>
            <a:r>
              <a:rPr kumimoji="0" lang="en-US" sz="3000" b="0"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 5.5 m	</a:t>
            </a:r>
            <a:endParaRPr kumimoji="0" lang="en-US" sz="3000" b="0"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152400"/>
            <a:ext cx="8839200" cy="65532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solidFill>
                <a:schemeClr val="bg1"/>
              </a:solidFill>
            </a:endParaRPr>
          </a:p>
        </p:txBody>
      </p:sp>
      <p:sp>
        <p:nvSpPr>
          <p:cNvPr id="2" name="Content Placeholder 2"/>
          <p:cNvSpPr txBox="1">
            <a:spLocks/>
          </p:cNvSpPr>
          <p:nvPr/>
        </p:nvSpPr>
        <p:spPr>
          <a:xfrm>
            <a:off x="228600" y="228600"/>
            <a:ext cx="8686800" cy="6400800"/>
          </a:xfrm>
          <a:prstGeom prst="rect">
            <a:avLst/>
          </a:prstGeom>
        </p:spPr>
        <p:txBody>
          <a:bodyPr>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Solution: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800" b="0"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Total dead load except truss self weight 	= sum of given dead loads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 40 kg/m</a:t>
            </a:r>
            <a:r>
              <a:rPr kumimoji="0" lang="en-US" sz="2800" b="0" i="0" u="none" strike="noStrike" kern="1200" cap="none" spc="0" normalizeH="0" baseline="30000" noProof="0" dirty="0" smtClean="0">
                <a:ln>
                  <a:noFill/>
                </a:ln>
                <a:solidFill>
                  <a:schemeClr val="bg1"/>
                </a:solidFill>
                <a:effectLst/>
                <a:uLnTx/>
                <a:uFillTx/>
                <a:latin typeface="Times New Roman" pitchFamily="18" charset="0"/>
                <a:cs typeface="Times New Roman" pitchFamily="18" charset="0"/>
              </a:rPr>
              <a:t>2</a:t>
            </a:r>
            <a:endParaRPr kumimoji="0" lang="en-US" sz="2800" b="0"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Live load, from Design Aids, for </a:t>
            </a:r>
            <a:r>
              <a:rPr kumimoji="0" lang="el-GR" sz="2800" b="0" i="1"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θ</a:t>
            </a:r>
            <a:r>
              <a:rPr kumimoji="0" lang="en-US" sz="2800" b="0" i="1"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 </a:t>
            </a:r>
            <a:r>
              <a:rPr kumimoji="0" lang="en-US" sz="2800" b="0"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30</a:t>
            </a:r>
            <a:r>
              <a:rPr kumimoji="0" lang="en-US" sz="2800" b="0" i="1" u="none" strike="noStrike" kern="1200" cap="none" spc="0" normalizeH="0" baseline="30000" noProof="0" dirty="0" smtClean="0">
                <a:ln>
                  <a:noFill/>
                </a:ln>
                <a:solidFill>
                  <a:schemeClr val="bg1"/>
                </a:solidFill>
                <a:effectLst/>
                <a:uLnTx/>
                <a:uFillTx/>
                <a:latin typeface="Times New Roman" pitchFamily="18" charset="0"/>
                <a:cs typeface="Times New Roman" pitchFamily="18" charset="0"/>
              </a:rPr>
              <a:t>0	</a:t>
            </a:r>
            <a:r>
              <a:rPr kumimoji="0" lang="en-US" sz="2800" b="0"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60 kg/m</a:t>
            </a:r>
            <a:r>
              <a:rPr kumimoji="0" lang="en-US" sz="2800" b="0" i="0" u="none" strike="noStrike" kern="1200" cap="none" spc="0" normalizeH="0" baseline="30000" noProof="0" dirty="0" smtClean="0">
                <a:ln>
                  <a:noFill/>
                </a:ln>
                <a:solidFill>
                  <a:schemeClr val="bg1"/>
                </a:solidFill>
                <a:effectLst/>
                <a:uLnTx/>
                <a:uFillTx/>
                <a:latin typeface="Times New Roman" pitchFamily="18" charset="0"/>
                <a:cs typeface="Times New Roman" pitchFamily="18" charset="0"/>
              </a:rPr>
              <a:t>2</a:t>
            </a:r>
            <a:endParaRPr kumimoji="0" lang="en-US" sz="2800" b="0"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30000" noProof="0" dirty="0" smtClean="0">
                <a:ln>
                  <a:noFill/>
                </a:ln>
                <a:solidFill>
                  <a:schemeClr val="bg1"/>
                </a:solidFill>
                <a:effectLst/>
                <a:uLnTx/>
                <a:uFillTx/>
                <a:latin typeface="Times New Roman" pitchFamily="18" charset="0"/>
                <a:cs typeface="Times New Roman" pitchFamily="18" charset="0"/>
              </a:rPr>
              <a:t>	</a:t>
            </a:r>
            <a:endParaRPr kumimoji="0" lang="en-US" sz="2800" b="0"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Total gravity load,</a:t>
            </a:r>
            <a:r>
              <a:rPr kumimoji="0" lang="en-US" sz="2800" b="0" i="0" u="none" strike="noStrike" kern="1200" cap="none" spc="0" normalizeH="0" noProof="0" dirty="0" smtClean="0">
                <a:ln>
                  <a:noFill/>
                </a:ln>
                <a:solidFill>
                  <a:schemeClr val="bg1"/>
                </a:solidFill>
                <a:effectLst/>
                <a:uLnTx/>
                <a:uFillTx/>
                <a:latin typeface="Times New Roman" pitchFamily="18" charset="0"/>
                <a:cs typeface="Times New Roman" pitchFamily="18" charset="0"/>
              </a:rPr>
              <a:t> </a:t>
            </a:r>
            <a:r>
              <a:rPr kumimoji="0" lang="en-US" sz="2800" b="0" i="1"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w 				</a:t>
            </a:r>
            <a:r>
              <a:rPr kumimoji="0" lang="en-US" sz="2800" b="0"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40 + 60</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 100 kg/m</a:t>
            </a:r>
            <a:r>
              <a:rPr kumimoji="0" lang="en-US" sz="2800" b="0" i="0" u="none" strike="noStrike" kern="1200" cap="none" spc="0" normalizeH="0" baseline="30000" noProof="0" dirty="0" smtClean="0">
                <a:ln>
                  <a:noFill/>
                </a:ln>
                <a:solidFill>
                  <a:schemeClr val="bg1"/>
                </a:solidFill>
                <a:effectLst/>
                <a:uLnTx/>
                <a:uFillTx/>
                <a:latin typeface="Times New Roman" pitchFamily="18" charset="0"/>
                <a:cs typeface="Times New Roman" pitchFamily="18" charset="0"/>
              </a:rPr>
              <a:t>2</a:t>
            </a:r>
            <a:endParaRPr kumimoji="0" lang="en-US" sz="2800" b="0"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152400"/>
            <a:ext cx="8839200" cy="65532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solidFill>
                <a:schemeClr val="bg1"/>
              </a:solidFill>
            </a:endParaRPr>
          </a:p>
        </p:txBody>
      </p:sp>
      <p:sp>
        <p:nvSpPr>
          <p:cNvPr id="2" name="Content Placeholder 2"/>
          <p:cNvSpPr txBox="1">
            <a:spLocks/>
          </p:cNvSpPr>
          <p:nvPr/>
        </p:nvSpPr>
        <p:spPr>
          <a:xfrm>
            <a:off x="228600" y="304800"/>
            <a:ext cx="8686800" cy="6324600"/>
          </a:xfrm>
          <a:prstGeom prst="rect">
            <a:avLst/>
          </a:prstGeom>
        </p:spPr>
        <p:txBody>
          <a:bodyPr>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Using Thayer’s formula</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Self weight of truss</a:t>
            </a:r>
            <a:r>
              <a:rPr lang="en-US" sz="3200" dirty="0" smtClean="0">
                <a:solidFill>
                  <a:schemeClr val="bg1"/>
                </a:solidFill>
                <a:latin typeface="Times New Roman" pitchFamily="18" charset="0"/>
                <a:cs typeface="Times New Roman" pitchFamily="18" charset="0"/>
              </a:rPr>
              <a:t>		</a:t>
            </a:r>
            <a:r>
              <a:rPr kumimoji="0" lang="en-US" sz="3200" b="0"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12.2 kg/m</a:t>
            </a:r>
            <a:r>
              <a:rPr kumimoji="0" lang="en-US" sz="3200" b="0" i="0" u="none" strike="noStrike" kern="1200" cap="none" spc="0" normalizeH="0" baseline="30000" noProof="0" dirty="0" smtClean="0">
                <a:ln>
                  <a:noFill/>
                </a:ln>
                <a:solidFill>
                  <a:schemeClr val="bg1"/>
                </a:solidFill>
                <a:effectLst/>
                <a:uLnTx/>
                <a:uFillTx/>
                <a:latin typeface="Times New Roman" pitchFamily="18" charset="0"/>
                <a:cs typeface="Times New Roman" pitchFamily="18" charset="0"/>
              </a:rPr>
              <a:t>2</a:t>
            </a:r>
            <a:endParaRPr kumimoji="0" lang="en-US" sz="3200" b="0"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Total dead load 		= 40 + 12.2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 52.2 kg/m</a:t>
            </a:r>
            <a:r>
              <a:rPr kumimoji="0" lang="en-US" sz="3200" b="0" i="0" u="none" strike="noStrike" kern="1200" cap="none" spc="0" normalizeH="0" baseline="30000" noProof="0" dirty="0" smtClean="0">
                <a:ln>
                  <a:noFill/>
                </a:ln>
                <a:solidFill>
                  <a:schemeClr val="bg1"/>
                </a:solidFill>
                <a:effectLst/>
                <a:uLnTx/>
                <a:uFillTx/>
                <a:latin typeface="Times New Roman" pitchFamily="18" charset="0"/>
                <a:cs typeface="Times New Roman" pitchFamily="18" charset="0"/>
              </a:rPr>
              <a:t>2</a:t>
            </a:r>
            <a:endParaRPr kumimoji="0" lang="en-US" sz="3200" b="0"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graphicFrame>
        <p:nvGraphicFramePr>
          <p:cNvPr id="1026" name="Object 2"/>
          <p:cNvGraphicFramePr>
            <a:graphicFrameLocks noChangeAspect="1"/>
          </p:cNvGraphicFramePr>
          <p:nvPr/>
        </p:nvGraphicFramePr>
        <p:xfrm>
          <a:off x="5195888" y="1219200"/>
          <a:ext cx="2728912" cy="1066800"/>
        </p:xfrm>
        <a:graphic>
          <a:graphicData uri="http://schemas.openxmlformats.org/presentationml/2006/ole">
            <p:oleObj spid="_x0000_s1026" name="Equation" r:id="rId3" imgW="1143000" imgH="444240" progId="Equation.3">
              <p:embed/>
            </p:oleObj>
          </a:graphicData>
        </a:graphic>
      </p:graphicFrame>
      <p:graphicFrame>
        <p:nvGraphicFramePr>
          <p:cNvPr id="1027" name="Object 3"/>
          <p:cNvGraphicFramePr>
            <a:graphicFrameLocks noChangeAspect="1"/>
          </p:cNvGraphicFramePr>
          <p:nvPr/>
        </p:nvGraphicFramePr>
        <p:xfrm>
          <a:off x="4848225" y="3352800"/>
          <a:ext cx="333375" cy="304800"/>
        </p:xfrm>
        <a:graphic>
          <a:graphicData uri="http://schemas.openxmlformats.org/presentationml/2006/ole">
            <p:oleObj spid="_x0000_s1027" name="Equation" r:id="rId4" imgW="139680" imgH="126720" progId="Equation.3">
              <p:embed/>
            </p:oleObj>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152400"/>
            <a:ext cx="8839200" cy="65532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 name="Content Placeholder 2"/>
          <p:cNvSpPr txBox="1">
            <a:spLocks/>
          </p:cNvSpPr>
          <p:nvPr/>
        </p:nvSpPr>
        <p:spPr>
          <a:xfrm>
            <a:off x="304800" y="228600"/>
            <a:ext cx="8686800" cy="6400800"/>
          </a:xfrm>
          <a:prstGeom prst="rect">
            <a:avLst/>
          </a:prstGeom>
        </p:spPr>
        <p:txBody>
          <a:bodyPr>
            <a:normAutofit/>
          </a:bodyPr>
          <a:lstStyle/>
          <a:p>
            <a:pPr marL="342900" marR="0" lvl="0" indent="-342900" algn="l" defTabSz="914400" rtl="0" eaLnBrk="1" fontAlgn="auto" latinLnBrk="0" hangingPunct="1">
              <a:lnSpc>
                <a:spcPct val="100000"/>
              </a:lnSpc>
              <a:spcBef>
                <a:spcPts val="1200"/>
              </a:spcBef>
              <a:spcAft>
                <a:spcPts val="1200"/>
              </a:spcAft>
              <a:buClrTx/>
              <a:buSzTx/>
              <a:buFont typeface="Arial" pitchFamily="34" charset="0"/>
              <a:buNone/>
              <a:tabLst/>
              <a:defRPr/>
            </a:pPr>
            <a:r>
              <a:rPr kumimoji="0" lang="en-US" sz="2800" b="0"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Leeward wind pressure 	= 1250(-0.7) 	= -875 N/m</a:t>
            </a:r>
            <a:r>
              <a:rPr kumimoji="0" lang="en-US" sz="2800" b="0" i="0" u="none" strike="noStrike" kern="1200" cap="none" spc="0" normalizeH="0" baseline="30000" noProof="0" dirty="0" smtClean="0">
                <a:ln>
                  <a:noFill/>
                </a:ln>
                <a:solidFill>
                  <a:schemeClr val="bg1"/>
                </a:solidFill>
                <a:effectLst/>
                <a:uLnTx/>
                <a:uFillTx/>
                <a:latin typeface="Times New Roman" pitchFamily="18" charset="0"/>
                <a:cs typeface="Times New Roman" pitchFamily="18" charset="0"/>
              </a:rPr>
              <a:t>2</a:t>
            </a:r>
            <a:endParaRPr kumimoji="0" lang="en-US" sz="2800" b="0"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endParaRPr>
          </a:p>
          <a:p>
            <a:pPr marL="342900" marR="0" lvl="0" indent="-342900" algn="l" defTabSz="914400" rtl="0" eaLnBrk="1" fontAlgn="auto" latinLnBrk="0" hangingPunct="1">
              <a:lnSpc>
                <a:spcPct val="100000"/>
              </a:lnSpc>
              <a:spcBef>
                <a:spcPts val="1200"/>
              </a:spcBef>
              <a:spcAft>
                <a:spcPts val="1200"/>
              </a:spcAft>
              <a:buClrTx/>
              <a:buSzTx/>
              <a:buFont typeface="Arial" pitchFamily="34" charset="0"/>
              <a:buNone/>
              <a:tabLst/>
              <a:defRPr/>
            </a:pPr>
            <a:r>
              <a:rPr kumimoji="0" lang="en-US" sz="2800" b="0"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Windward wind pressure = 1250(-0.9) 	= -1125 N/m</a:t>
            </a:r>
            <a:r>
              <a:rPr kumimoji="0" lang="en-US" sz="2800" b="0" i="0" u="none" strike="noStrike" kern="1200" cap="none" spc="0" normalizeH="0" baseline="30000" noProof="0" dirty="0" smtClean="0">
                <a:ln>
                  <a:noFill/>
                </a:ln>
                <a:solidFill>
                  <a:schemeClr val="bg1"/>
                </a:solidFill>
                <a:effectLst/>
                <a:uLnTx/>
                <a:uFillTx/>
                <a:latin typeface="Times New Roman" pitchFamily="18" charset="0"/>
                <a:cs typeface="Times New Roman" pitchFamily="18" charset="0"/>
              </a:rPr>
              <a:t>2</a:t>
            </a:r>
            <a:endParaRPr kumimoji="0" lang="en-US" sz="2800" b="0"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endParaRPr>
          </a:p>
          <a:p>
            <a:pPr marL="342900" marR="0" lvl="0" indent="-342900" algn="l" defTabSz="914400" rtl="0" eaLnBrk="1" fontAlgn="auto" latinLnBrk="0" hangingPunct="1">
              <a:lnSpc>
                <a:spcPct val="100000"/>
              </a:lnSpc>
              <a:spcBef>
                <a:spcPts val="1200"/>
              </a:spcBef>
              <a:spcAft>
                <a:spcPts val="1200"/>
              </a:spcAft>
              <a:buClrTx/>
              <a:buSzTx/>
              <a:buFont typeface="Arial" pitchFamily="34" charset="0"/>
              <a:buNone/>
              <a:tabLst/>
              <a:defRPr/>
            </a:pPr>
            <a:r>
              <a:rPr kumimoji="0" lang="en-US" sz="2800" b="0"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and 		   1250 (0.3)  	= 375 N/m</a:t>
            </a:r>
            <a:r>
              <a:rPr kumimoji="0" lang="en-US" sz="2800" b="0" i="0" u="none" strike="noStrike" kern="1200" cap="none" spc="0" normalizeH="0" baseline="30000" noProof="0" dirty="0" smtClean="0">
                <a:ln>
                  <a:noFill/>
                </a:ln>
                <a:solidFill>
                  <a:schemeClr val="bg1"/>
                </a:solidFill>
                <a:effectLst/>
                <a:uLnTx/>
                <a:uFillTx/>
                <a:latin typeface="Times New Roman" pitchFamily="18" charset="0"/>
                <a:cs typeface="Times New Roman" pitchFamily="18" charset="0"/>
              </a:rPr>
              <a:t>2</a:t>
            </a:r>
            <a:endParaRPr kumimoji="0" lang="en-US" sz="2800" b="0"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endParaRPr>
          </a:p>
          <a:p>
            <a:pPr marL="342900" marR="0" lvl="0" indent="-342900" algn="l" defTabSz="914400" rtl="0" eaLnBrk="1" fontAlgn="auto" latinLnBrk="0" hangingPunct="1">
              <a:lnSpc>
                <a:spcPct val="100000"/>
              </a:lnSpc>
              <a:spcBef>
                <a:spcPts val="1200"/>
              </a:spcBef>
              <a:spcAft>
                <a:spcPts val="1200"/>
              </a:spcAft>
              <a:buClrTx/>
              <a:buSzTx/>
              <a:buFont typeface="Arial" pitchFamily="34" charset="0"/>
              <a:buNone/>
              <a:tabLst/>
              <a:defRPr/>
            </a:pPr>
            <a:endParaRPr kumimoji="0" lang="en-US" sz="2800" b="0"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endParaRPr>
          </a:p>
          <a:p>
            <a:pPr marL="342900" marR="0" lvl="0" indent="-342900" algn="l" defTabSz="914400" rtl="0" eaLnBrk="1" fontAlgn="auto" latinLnBrk="0" hangingPunct="1">
              <a:lnSpc>
                <a:spcPct val="100000"/>
              </a:lnSpc>
              <a:spcBef>
                <a:spcPts val="1200"/>
              </a:spcBef>
              <a:spcAft>
                <a:spcPts val="1200"/>
              </a:spcAft>
              <a:buClrTx/>
              <a:buSzTx/>
              <a:buFont typeface="Arial" pitchFamily="34" charset="0"/>
              <a:buNone/>
              <a:tabLst/>
              <a:defRPr/>
            </a:pPr>
            <a:r>
              <a:rPr kumimoji="0" lang="en-US" sz="2800" b="0"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Penal dead load, </a:t>
            </a:r>
            <a:r>
              <a:rPr kumimoji="0" lang="en-US" sz="2800" b="0" i="1"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P</a:t>
            </a:r>
            <a:r>
              <a:rPr kumimoji="0" lang="en-US" sz="2800" b="0" i="1" u="none" strike="noStrike" kern="1200" cap="none" spc="0" normalizeH="0" baseline="-25000" noProof="0" dirty="0" smtClean="0">
                <a:ln>
                  <a:noFill/>
                </a:ln>
                <a:solidFill>
                  <a:schemeClr val="bg1"/>
                </a:solidFill>
                <a:effectLst/>
                <a:uLnTx/>
                <a:uFillTx/>
                <a:latin typeface="Times New Roman" pitchFamily="18" charset="0"/>
                <a:cs typeface="Times New Roman" pitchFamily="18" charset="0"/>
              </a:rPr>
              <a:t>D	</a:t>
            </a:r>
            <a:r>
              <a:rPr kumimoji="0" lang="en-US" sz="2800" b="0" i="1"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w </a:t>
            </a:r>
            <a:r>
              <a:rPr kumimoji="0" lang="en-US" sz="2800" b="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x</a:t>
            </a:r>
            <a:r>
              <a:rPr kumimoji="0" lang="en-US" sz="2800" b="0" i="1"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p </a:t>
            </a:r>
            <a:r>
              <a:rPr kumimoji="0" lang="en-US" sz="2800" b="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x</a:t>
            </a:r>
            <a:r>
              <a:rPr kumimoji="0" lang="en-US" sz="2800" b="0" i="1"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S</a:t>
            </a:r>
            <a:endParaRPr kumimoji="0" lang="en-US" sz="2800" b="0"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endParaRPr>
          </a:p>
          <a:p>
            <a:pPr marL="342900" marR="0" lvl="0" indent="-342900" algn="l" defTabSz="914400" rtl="0" eaLnBrk="1" fontAlgn="auto" latinLnBrk="0" hangingPunct="1">
              <a:lnSpc>
                <a:spcPct val="100000"/>
              </a:lnSpc>
              <a:spcBef>
                <a:spcPts val="1200"/>
              </a:spcBef>
              <a:spcAft>
                <a:spcPts val="1200"/>
              </a:spcAft>
              <a:buClrTx/>
              <a:buSzTx/>
              <a:buFont typeface="Arial" pitchFamily="34" charset="0"/>
              <a:buNone/>
              <a:tabLst/>
              <a:defRPr/>
            </a:pPr>
            <a:r>
              <a:rPr kumimoji="0" lang="en-US" sz="2800" b="0"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 52.22 x 2.5 x 5.5 x 9.81/ 1000					= 7.04 kN</a:t>
            </a:r>
          </a:p>
          <a:p>
            <a:pPr marL="342900" marR="0" lvl="0" indent="-342900" algn="l" defTabSz="914400" rtl="0" eaLnBrk="1" fontAlgn="auto" latinLnBrk="0" hangingPunct="1">
              <a:lnSpc>
                <a:spcPct val="100000"/>
              </a:lnSpc>
              <a:spcBef>
                <a:spcPts val="1200"/>
              </a:spcBef>
              <a:spcAft>
                <a:spcPts val="1200"/>
              </a:spcAft>
              <a:buClrTx/>
              <a:buSzTx/>
              <a:buFont typeface="Arial" pitchFamily="34" charset="0"/>
              <a:buNone/>
              <a:tabLst/>
              <a:defRPr/>
            </a:pPr>
            <a:r>
              <a:rPr kumimoji="0" lang="en-US" sz="2800" b="0"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Panel live load, </a:t>
            </a:r>
            <a:r>
              <a:rPr kumimoji="0" lang="en-US" sz="2800" b="0" i="1"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P</a:t>
            </a:r>
            <a:r>
              <a:rPr kumimoji="0" lang="en-US" sz="2800" b="0" i="1" u="none" strike="noStrike" kern="1200" cap="none" spc="0" normalizeH="0" baseline="-25000" noProof="0" dirty="0" smtClean="0">
                <a:ln>
                  <a:noFill/>
                </a:ln>
                <a:solidFill>
                  <a:schemeClr val="bg1"/>
                </a:solidFill>
                <a:effectLst/>
                <a:uLnTx/>
                <a:uFillTx/>
                <a:latin typeface="Times New Roman" pitchFamily="18" charset="0"/>
                <a:cs typeface="Times New Roman" pitchFamily="18" charset="0"/>
              </a:rPr>
              <a:t>L</a:t>
            </a:r>
            <a:r>
              <a:rPr kumimoji="0" lang="en-US" sz="2800" b="0" i="1"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a:t>
            </a:r>
            <a:r>
              <a:rPr kumimoji="0" lang="en-US" sz="2800" b="0"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60 x 2.5 x 5.5 x 9.81 / 1000	</a:t>
            </a:r>
          </a:p>
          <a:p>
            <a:pPr marL="342900" marR="0" lvl="0" indent="-342900" algn="l" defTabSz="914400" rtl="0" eaLnBrk="1" fontAlgn="auto" latinLnBrk="0" hangingPunct="1">
              <a:lnSpc>
                <a:spcPct val="100000"/>
              </a:lnSpc>
              <a:spcBef>
                <a:spcPts val="1200"/>
              </a:spcBef>
              <a:spcAft>
                <a:spcPts val="1200"/>
              </a:spcAft>
              <a:buClrTx/>
              <a:buSzTx/>
              <a:buFont typeface="Arial" pitchFamily="34" charset="0"/>
              <a:buNone/>
              <a:tabLst/>
              <a:defRPr/>
            </a:pPr>
            <a:r>
              <a:rPr kumimoji="0" lang="en-US" sz="2800" b="0"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 8.09 kN</a:t>
            </a:r>
            <a:endParaRPr kumimoji="0" lang="en-US" sz="2800" b="0"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152400"/>
            <a:ext cx="8839200" cy="65532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 name="Content Placeholder 2"/>
          <p:cNvSpPr txBox="1">
            <a:spLocks/>
          </p:cNvSpPr>
          <p:nvPr/>
        </p:nvSpPr>
        <p:spPr>
          <a:xfrm>
            <a:off x="228600" y="228600"/>
            <a:ext cx="8686800" cy="6400800"/>
          </a:xfrm>
          <a:prstGeom prst="rect">
            <a:avLst/>
          </a:prstGeom>
        </p:spPr>
        <p:txBody>
          <a:bodyPr>
            <a:normAutofit/>
          </a:bodyPr>
          <a:lstStyle/>
          <a:p>
            <a:pPr marL="342900" marR="0" lvl="0" indent="-342900" algn="just" defTabSz="914400" rtl="0" eaLnBrk="1" fontAlgn="auto" latinLnBrk="0" hangingPunct="1">
              <a:lnSpc>
                <a:spcPct val="120000"/>
              </a:lnSpc>
              <a:spcBef>
                <a:spcPts val="1200"/>
              </a:spcBef>
              <a:spcAft>
                <a:spcPts val="1200"/>
              </a:spcAft>
              <a:buClrTx/>
              <a:buSzTx/>
              <a:buFont typeface="Arial" pitchFamily="34" charset="0"/>
              <a:buChar char="•"/>
              <a:tabLst/>
              <a:defRPr/>
            </a:pPr>
            <a:r>
              <a:rPr kumimoji="0" lang="en-US" sz="3200" b="0"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The wind load is acting perpendicular to the inclined roof surface and hence actual inclined roof area is to be used to calculate the panel loads. </a:t>
            </a:r>
          </a:p>
          <a:p>
            <a:pPr marL="342900" marR="0" lvl="0" indent="-342900" algn="just" defTabSz="914400" rtl="0" eaLnBrk="1" fontAlgn="auto" latinLnBrk="0" hangingPunct="1">
              <a:lnSpc>
                <a:spcPct val="120000"/>
              </a:lnSpc>
              <a:spcBef>
                <a:spcPts val="1200"/>
              </a:spcBef>
              <a:spcAft>
                <a:spcPts val="1200"/>
              </a:spcAft>
              <a:buClrTx/>
              <a:buSzTx/>
              <a:buFont typeface="Arial" pitchFamily="34" charset="0"/>
              <a:buChar char="•"/>
              <a:tabLst/>
              <a:defRPr/>
            </a:pPr>
            <a:r>
              <a:rPr kumimoji="0" lang="en-US" sz="3200" b="0"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This can be done by using the inclined panel length (p/</a:t>
            </a:r>
            <a:r>
              <a:rPr kumimoji="0" lang="en-US" sz="3200" b="0" i="0" u="none" strike="noStrike" kern="1200" cap="none" spc="0" normalizeH="0" baseline="0" noProof="0" dirty="0" err="1" smtClean="0">
                <a:ln>
                  <a:noFill/>
                </a:ln>
                <a:solidFill>
                  <a:schemeClr val="bg1"/>
                </a:solidFill>
                <a:effectLst/>
                <a:uLnTx/>
                <a:uFillTx/>
                <a:latin typeface="Times New Roman" pitchFamily="18" charset="0"/>
                <a:cs typeface="Times New Roman" pitchFamily="18" charset="0"/>
              </a:rPr>
              <a:t>cosθ</a:t>
            </a:r>
            <a:r>
              <a:rPr kumimoji="0" lang="en-US" sz="3200" b="0"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in the expression for calculation of the panel loads.</a:t>
            </a:r>
            <a:endParaRPr kumimoji="0" lang="en-US" sz="3200" b="0"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400" y="152400"/>
            <a:ext cx="8839200" cy="65532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 name="Content Placeholder 2"/>
          <p:cNvSpPr txBox="1">
            <a:spLocks/>
          </p:cNvSpPr>
          <p:nvPr/>
        </p:nvSpPr>
        <p:spPr>
          <a:xfrm>
            <a:off x="228600" y="228600"/>
            <a:ext cx="8686800" cy="6400800"/>
          </a:xfrm>
          <a:prstGeom prst="rect">
            <a:avLst/>
          </a:prstGeom>
        </p:spPr>
        <p:txBody>
          <a:bodyPr>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Panel wind load on leeward side, </a:t>
            </a:r>
            <a:r>
              <a:rPr kumimoji="0" lang="en-US" sz="2800" b="0" i="1" u="none" strike="noStrike" kern="1200" cap="none" spc="0" normalizeH="0" baseline="0" noProof="0" dirty="0" err="1" smtClean="0">
                <a:ln>
                  <a:noFill/>
                </a:ln>
                <a:solidFill>
                  <a:schemeClr val="bg1"/>
                </a:solidFill>
                <a:effectLst/>
                <a:uLnTx/>
                <a:uFillTx/>
                <a:latin typeface="Times New Roman" pitchFamily="18" charset="0"/>
                <a:cs typeface="Times New Roman" pitchFamily="18" charset="0"/>
              </a:rPr>
              <a:t>P</a:t>
            </a:r>
            <a:r>
              <a:rPr kumimoji="0" lang="en-US" sz="2800" b="0" i="1" u="none" strike="noStrike" kern="1200" cap="none" spc="0" normalizeH="0" baseline="-25000" noProof="0" dirty="0" err="1" smtClean="0">
                <a:ln>
                  <a:noFill/>
                </a:ln>
                <a:solidFill>
                  <a:schemeClr val="bg1"/>
                </a:solidFill>
                <a:effectLst/>
                <a:uLnTx/>
                <a:uFillTx/>
                <a:latin typeface="Times New Roman" pitchFamily="18" charset="0"/>
                <a:cs typeface="Times New Roman" pitchFamily="18" charset="0"/>
              </a:rPr>
              <a:t>wl</a:t>
            </a:r>
            <a:r>
              <a:rPr kumimoji="0" lang="en-US" sz="2800" b="0" i="1"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800" b="0" i="1"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1"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a:t>
            </a:r>
            <a:r>
              <a:rPr kumimoji="0" lang="en-US" sz="2800" b="0"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	 - 13.89 </a:t>
            </a:r>
            <a:r>
              <a:rPr kumimoji="0" lang="en-US" sz="2800" b="0" i="0" u="none" strike="noStrike" kern="1200" cap="none" spc="0" normalizeH="0" baseline="0" noProof="0" dirty="0" err="1" smtClean="0">
                <a:ln>
                  <a:noFill/>
                </a:ln>
                <a:solidFill>
                  <a:schemeClr val="bg1"/>
                </a:solidFill>
                <a:effectLst/>
                <a:uLnTx/>
                <a:uFillTx/>
                <a:latin typeface="Times New Roman" pitchFamily="18" charset="0"/>
                <a:cs typeface="Times New Roman" pitchFamily="18" charset="0"/>
              </a:rPr>
              <a:t>kN</a:t>
            </a:r>
            <a:r>
              <a:rPr kumimoji="0" lang="en-US" sz="2800" b="0"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(upward)</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Panel wind load on windward side, </a:t>
            </a:r>
            <a:r>
              <a:rPr kumimoji="0" lang="en-US" sz="2800" b="0" i="1" u="none" strike="noStrike" kern="1200" cap="none" spc="0" normalizeH="0" baseline="0" noProof="0" dirty="0" err="1" smtClean="0">
                <a:ln>
                  <a:noFill/>
                </a:ln>
                <a:solidFill>
                  <a:schemeClr val="bg1"/>
                </a:solidFill>
                <a:effectLst/>
                <a:uLnTx/>
                <a:uFillTx/>
                <a:latin typeface="Times New Roman" pitchFamily="18" charset="0"/>
                <a:cs typeface="Times New Roman" pitchFamily="18" charset="0"/>
              </a:rPr>
              <a:t>P</a:t>
            </a:r>
            <a:r>
              <a:rPr kumimoji="0" lang="en-US" sz="2800" b="0" i="1" u="none" strike="noStrike" kern="1200" cap="none" spc="0" normalizeH="0" baseline="-25000" noProof="0" dirty="0" err="1" smtClean="0">
                <a:ln>
                  <a:noFill/>
                </a:ln>
                <a:solidFill>
                  <a:schemeClr val="bg1"/>
                </a:solidFill>
                <a:effectLst/>
                <a:uLnTx/>
                <a:uFillTx/>
                <a:latin typeface="Times New Roman" pitchFamily="18" charset="0"/>
                <a:cs typeface="Times New Roman" pitchFamily="18" charset="0"/>
              </a:rPr>
              <a:t>ww</a:t>
            </a:r>
            <a:r>
              <a:rPr kumimoji="0" lang="en-US" sz="2800" b="0" i="1"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800" b="0"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	 -17.86 </a:t>
            </a:r>
            <a:r>
              <a:rPr kumimoji="0" lang="en-US" sz="2800" b="0" i="0" u="none" strike="noStrike" kern="1200" cap="none" spc="0" normalizeH="0" baseline="0" noProof="0" dirty="0" err="1" smtClean="0">
                <a:ln>
                  <a:noFill/>
                </a:ln>
                <a:solidFill>
                  <a:schemeClr val="bg1"/>
                </a:solidFill>
                <a:effectLst/>
                <a:uLnTx/>
                <a:uFillTx/>
                <a:latin typeface="Times New Roman" pitchFamily="18" charset="0"/>
                <a:cs typeface="Times New Roman" pitchFamily="18" charset="0"/>
              </a:rPr>
              <a:t>kN</a:t>
            </a:r>
            <a:endParaRPr kumimoji="0" lang="en-US" sz="2800" b="0"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chemeClr val="bg1"/>
                </a:solidFill>
                <a:effectLst/>
                <a:uLnTx/>
                <a:uFillTx/>
                <a:latin typeface="+mn-lt"/>
                <a:ea typeface="+mn-ea"/>
                <a:cs typeface="+mn-cs"/>
              </a:rPr>
              <a:t>			</a:t>
            </a:r>
            <a:endParaRPr kumimoji="0" lang="en-US" sz="2800" b="0" i="0" u="none" strike="noStrike" kern="1200" cap="none" spc="0" normalizeH="0" baseline="0" noProof="0" dirty="0">
              <a:ln>
                <a:noFill/>
              </a:ln>
              <a:solidFill>
                <a:schemeClr val="bg1"/>
              </a:solidFill>
              <a:effectLst/>
              <a:uLnTx/>
              <a:uFillTx/>
              <a:latin typeface="+mn-lt"/>
              <a:ea typeface="+mn-ea"/>
              <a:cs typeface="+mn-cs"/>
            </a:endParaRPr>
          </a:p>
        </p:txBody>
      </p:sp>
      <p:graphicFrame>
        <p:nvGraphicFramePr>
          <p:cNvPr id="2050" name="Object 2"/>
          <p:cNvGraphicFramePr>
            <a:graphicFrameLocks noChangeAspect="1"/>
          </p:cNvGraphicFramePr>
          <p:nvPr/>
        </p:nvGraphicFramePr>
        <p:xfrm>
          <a:off x="4876800" y="1066800"/>
          <a:ext cx="3957036" cy="990600"/>
        </p:xfrm>
        <a:graphic>
          <a:graphicData uri="http://schemas.openxmlformats.org/presentationml/2006/ole">
            <p:oleObj spid="_x0000_s2050" name="Equation" r:id="rId3" imgW="1726920" imgH="431640" progId="Equation.3">
              <p:embed/>
            </p:oleObj>
          </a:graphicData>
        </a:graphic>
      </p:graphicFrame>
      <p:graphicFrame>
        <p:nvGraphicFramePr>
          <p:cNvPr id="2051" name="Object 3"/>
          <p:cNvGraphicFramePr>
            <a:graphicFrameLocks noChangeAspect="1"/>
          </p:cNvGraphicFramePr>
          <p:nvPr/>
        </p:nvGraphicFramePr>
        <p:xfrm>
          <a:off x="4800600" y="4114800"/>
          <a:ext cx="4213623" cy="1017588"/>
        </p:xfrm>
        <a:graphic>
          <a:graphicData uri="http://schemas.openxmlformats.org/presentationml/2006/ole">
            <p:oleObj spid="_x0000_s2051" name="Equation" r:id="rId4" imgW="1790640" imgH="431640" progId="Equation.3">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152400"/>
            <a:ext cx="8839200" cy="65532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9" name="Rectangle 6"/>
          <p:cNvSpPr txBox="1">
            <a:spLocks noChangeArrowheads="1"/>
          </p:cNvSpPr>
          <p:nvPr/>
        </p:nvSpPr>
        <p:spPr>
          <a:xfrm>
            <a:off x="304800" y="304800"/>
            <a:ext cx="8534400" cy="6324600"/>
          </a:xfrm>
          <a:prstGeom prst="rect">
            <a:avLst/>
          </a:prstGeom>
        </p:spPr>
        <p:txBody>
          <a:bodyPr vert="horz" lIns="91440" tIns="45720" rIns="91440" bIns="45720" rtlCol="0">
            <a:normAutofit/>
          </a:bodyPr>
          <a:lstStyle/>
          <a:p>
            <a:pPr marL="342900" lvl="0" indent="-342900" algn="just">
              <a:lnSpc>
                <a:spcPct val="130000"/>
              </a:lnSpc>
              <a:spcBef>
                <a:spcPts val="1200"/>
              </a:spcBef>
              <a:spcAft>
                <a:spcPts val="1200"/>
              </a:spcAft>
              <a:buClr>
                <a:srgbClr val="6EA0B0"/>
              </a:buClr>
              <a:buSzPct val="70000"/>
            </a:pPr>
            <a:r>
              <a:rPr lang="en-US" sz="3200" dirty="0" smtClean="0">
                <a:solidFill>
                  <a:schemeClr val="bg1"/>
                </a:solidFill>
                <a:latin typeface="Franklin Gothic Book"/>
              </a:rPr>
              <a:t>	</a:t>
            </a:r>
            <a:r>
              <a:rPr lang="en-US" sz="2800" dirty="0" smtClean="0">
                <a:solidFill>
                  <a:schemeClr val="bg1"/>
                </a:solidFill>
                <a:latin typeface="Times New Roman" pitchFamily="18" charset="0"/>
                <a:cs typeface="Times New Roman" pitchFamily="18" charset="0"/>
              </a:rPr>
              <a:t>According to the principle of superposition, for structures within elastic range, the deflection of the structure due to combined action of two sets of loadings is equal to the sum of deflections due to individual loads acting separately.</a:t>
            </a:r>
          </a:p>
          <a:p>
            <a:pPr marL="342900" lvl="0" indent="-342900" algn="just">
              <a:lnSpc>
                <a:spcPct val="130000"/>
              </a:lnSpc>
              <a:spcBef>
                <a:spcPts val="1200"/>
              </a:spcBef>
              <a:spcAft>
                <a:spcPts val="1200"/>
              </a:spcAft>
              <a:buClr>
                <a:srgbClr val="6EA0B0"/>
              </a:buClr>
              <a:buSzPct val="70000"/>
            </a:pPr>
            <a:r>
              <a:rPr lang="en-US" sz="2800" dirty="0" smtClean="0">
                <a:solidFill>
                  <a:schemeClr val="bg1"/>
                </a:solidFill>
                <a:latin typeface="Times New Roman" pitchFamily="18" charset="0"/>
                <a:cs typeface="Times New Roman" pitchFamily="18" charset="0"/>
              </a:rPr>
              <a:t>	If another unit load is applied at A, deflection at point B will become ∆ +∆ or 2∆.</a:t>
            </a:r>
          </a:p>
          <a:p>
            <a:pPr marL="342900" indent="-342900" algn="just">
              <a:lnSpc>
                <a:spcPct val="130000"/>
              </a:lnSpc>
              <a:spcBef>
                <a:spcPts val="1200"/>
              </a:spcBef>
              <a:spcAft>
                <a:spcPts val="1200"/>
              </a:spcAft>
              <a:buClr>
                <a:srgbClr val="6EA0B0"/>
              </a:buClr>
              <a:buSzPct val="70000"/>
            </a:pPr>
            <a:r>
              <a:rPr lang="en-US" sz="2800" dirty="0" smtClean="0">
                <a:solidFill>
                  <a:schemeClr val="bg1"/>
                </a:solidFill>
                <a:latin typeface="Times New Roman" pitchFamily="18" charset="0"/>
                <a:cs typeface="Times New Roman" pitchFamily="18" charset="0"/>
              </a:rPr>
              <a:t>	Similarly for P number of unit point loads, the deflection will be P x ∆.</a:t>
            </a:r>
          </a:p>
          <a:p>
            <a:pPr marL="342900" lvl="0" indent="-342900" algn="just">
              <a:lnSpc>
                <a:spcPct val="120000"/>
              </a:lnSpc>
              <a:spcBef>
                <a:spcPts val="1200"/>
              </a:spcBef>
              <a:spcAft>
                <a:spcPts val="1200"/>
              </a:spcAft>
              <a:buClr>
                <a:srgbClr val="6EA0B0"/>
              </a:buClr>
              <a:buSzPct val="70000"/>
            </a:pPr>
            <a:endParaRPr lang="en-US" sz="2800" dirty="0">
              <a:solidFill>
                <a:schemeClr val="bg1"/>
              </a:solidFill>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A12CA1A4-B3EB-4EC0-922D-655B6ECFCAD6}" type="slidenum">
              <a:rPr lang="en-US" smtClean="0"/>
              <a:pPr/>
              <a:t>4</a:t>
            </a:fld>
            <a:endParaRPr lang="en-US"/>
          </a:p>
        </p:txBody>
      </p:sp>
      <p:sp>
        <p:nvSpPr>
          <p:cNvPr id="6" name="Footer Placeholder 5"/>
          <p:cNvSpPr>
            <a:spLocks noGrp="1"/>
          </p:cNvSpPr>
          <p:nvPr>
            <p:ph type="ftr" sz="quarter" idx="11"/>
          </p:nvPr>
        </p:nvSpPr>
        <p:spPr/>
        <p:txBody>
          <a:bodyPr/>
          <a:lstStyle/>
          <a:p>
            <a:r>
              <a:rPr lang="da-DK" smtClean="0"/>
              <a:t>Prof Dr Z. A. Siddiqi</a:t>
            </a:r>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152400"/>
            <a:ext cx="8839200" cy="65532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 name="Content Placeholder 2"/>
          <p:cNvSpPr txBox="1">
            <a:spLocks/>
          </p:cNvSpPr>
          <p:nvPr/>
        </p:nvSpPr>
        <p:spPr>
          <a:xfrm>
            <a:off x="304800" y="228600"/>
            <a:ext cx="8686800" cy="6477000"/>
          </a:xfrm>
          <a:prstGeom prst="rect">
            <a:avLst/>
          </a:prstGeom>
        </p:spPr>
        <p:txBody>
          <a:bodyPr>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And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sz="2800" dirty="0" smtClean="0">
                <a:solidFill>
                  <a:schemeClr val="bg1"/>
                </a:solidFill>
                <a:latin typeface="Times New Roman" pitchFamily="18" charset="0"/>
                <a:cs typeface="Times New Roman" pitchFamily="18" charset="0"/>
              </a:rPr>
              <a:t>	</a:t>
            </a:r>
            <a:r>
              <a:rPr kumimoji="0" lang="en-US" sz="2800" b="0"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a:t>
            </a:r>
            <a:r>
              <a:rPr lang="en-US" sz="2800" dirty="0" smtClean="0">
                <a:solidFill>
                  <a:schemeClr val="bg1"/>
                </a:solidFill>
                <a:latin typeface="Times New Roman" pitchFamily="18" charset="0"/>
                <a:cs typeface="Times New Roman" pitchFamily="18" charset="0"/>
              </a:rPr>
              <a:t>=</a:t>
            </a:r>
            <a:endParaRPr kumimoji="0" lang="en-US" sz="2800" b="0"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a:t>
            </a:r>
            <a:r>
              <a:rPr kumimoji="0" lang="en-US" sz="2800" b="0" i="0" u="none" strike="noStrike" kern="1200" cap="none" spc="0" normalizeH="0" noProof="0" dirty="0" smtClean="0">
                <a:ln>
                  <a:noFill/>
                </a:ln>
                <a:solidFill>
                  <a:schemeClr val="bg1"/>
                </a:solidFill>
                <a:effectLst/>
                <a:uLnTx/>
                <a:uFillTx/>
                <a:latin typeface="Times New Roman" pitchFamily="18" charset="0"/>
                <a:cs typeface="Times New Roman" pitchFamily="18" charset="0"/>
              </a:rPr>
              <a:t> </a:t>
            </a:r>
            <a:r>
              <a:rPr kumimoji="0" lang="en-US" sz="2800" b="0"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5.95 kN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800" b="0"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a:t>
            </a:r>
            <a:endParaRPr kumimoji="0" lang="en-US" sz="2800" b="0"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graphicFrame>
        <p:nvGraphicFramePr>
          <p:cNvPr id="3" name="Object 3"/>
          <p:cNvGraphicFramePr>
            <a:graphicFrameLocks noChangeAspect="1"/>
          </p:cNvGraphicFramePr>
          <p:nvPr/>
        </p:nvGraphicFramePr>
        <p:xfrm>
          <a:off x="4343400" y="533400"/>
          <a:ext cx="3694187" cy="990600"/>
        </p:xfrm>
        <a:graphic>
          <a:graphicData uri="http://schemas.openxmlformats.org/presentationml/2006/ole">
            <p:oleObj spid="_x0000_s3074" name="Equation" r:id="rId3" imgW="1612800" imgH="431640" progId="Equation.3">
              <p:embed/>
            </p:oleObj>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8600"/>
            <a:ext cx="8686800" cy="63246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8700" dirty="0" smtClean="0">
                <a:solidFill>
                  <a:schemeClr val="bg1"/>
                </a:solidFill>
              </a:rPr>
              <a:t>?</a:t>
            </a:r>
            <a:endParaRPr lang="en-US" sz="1400" dirty="0">
              <a:solidFill>
                <a:schemeClr val="bg1"/>
              </a:solidFill>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8600"/>
            <a:ext cx="8686800" cy="63246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 name="Content Placeholder 2"/>
          <p:cNvSpPr txBox="1">
            <a:spLocks/>
          </p:cNvSpPr>
          <p:nvPr/>
        </p:nvSpPr>
        <p:spPr>
          <a:xfrm>
            <a:off x="304800" y="228600"/>
            <a:ext cx="8686800" cy="6477000"/>
          </a:xfrm>
          <a:prstGeom prst="rect">
            <a:avLst/>
          </a:prstGeom>
        </p:spPr>
        <p:txBody>
          <a:bodyPr>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4800" b="0"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Assignment: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lang="en-US" sz="4800" dirty="0" smtClean="0">
              <a:solidFill>
                <a:schemeClr val="bg1"/>
              </a:solidFill>
              <a:latin typeface="Times New Roman" pitchFamily="18" charset="0"/>
              <a:cs typeface="Times New Roman" pitchFamily="18" charset="0"/>
            </a:endParaRP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4800" b="0"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Find the panel loads for your</a:t>
            </a:r>
            <a:r>
              <a:rPr kumimoji="0" lang="en-US" sz="4800" b="0" i="0" u="none" strike="noStrike" kern="1200" cap="none" spc="0" normalizeH="0" noProof="0" dirty="0" smtClean="0">
                <a:ln>
                  <a:noFill/>
                </a:ln>
                <a:solidFill>
                  <a:schemeClr val="bg1"/>
                </a:solidFill>
                <a:effectLst/>
                <a:uLnTx/>
                <a:uFillTx/>
                <a:latin typeface="Times New Roman" pitchFamily="18" charset="0"/>
                <a:cs typeface="Times New Roman" pitchFamily="18" charset="0"/>
              </a:rPr>
              <a:t> 	  	truss.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lang="en-US" sz="4800" baseline="0" dirty="0" smtClean="0">
              <a:solidFill>
                <a:schemeClr val="bg1"/>
              </a:solidFill>
              <a:latin typeface="Times New Roman" pitchFamily="18" charset="0"/>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4800" b="0" i="0" u="none" strike="noStrike" kern="1200" cap="none" spc="0" normalizeH="0" noProof="0" dirty="0" smtClean="0">
              <a:ln>
                <a:noFill/>
              </a:ln>
              <a:solidFill>
                <a:schemeClr val="bg1"/>
              </a:solidFill>
              <a:effectLst/>
              <a:uLnTx/>
              <a:uFillTx/>
              <a:latin typeface="Times New Roman" pitchFamily="18" charset="0"/>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sz="4800" baseline="0" dirty="0" smtClean="0">
                <a:solidFill>
                  <a:schemeClr val="bg1"/>
                </a:solidFill>
                <a:latin typeface="Times New Roman" pitchFamily="18" charset="0"/>
                <a:cs typeface="Times New Roman" pitchFamily="18" charset="0"/>
              </a:rPr>
              <a:t>		Time Allowed: 1 week</a:t>
            </a:r>
            <a:endParaRPr kumimoji="0" lang="en-US" sz="4800" b="0"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152400"/>
            <a:ext cx="8839200" cy="65532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9" name="Rectangle 6"/>
          <p:cNvSpPr txBox="1">
            <a:spLocks noChangeArrowheads="1"/>
          </p:cNvSpPr>
          <p:nvPr/>
        </p:nvSpPr>
        <p:spPr>
          <a:xfrm>
            <a:off x="304800" y="304800"/>
            <a:ext cx="8534400" cy="6324600"/>
          </a:xfrm>
          <a:prstGeom prst="rect">
            <a:avLst/>
          </a:prstGeom>
        </p:spPr>
        <p:txBody>
          <a:bodyPr vert="horz" lIns="91440" tIns="45720" rIns="91440" bIns="45720" rtlCol="0">
            <a:normAutofit/>
          </a:bodyPr>
          <a:lstStyle/>
          <a:p>
            <a:pPr marL="342900" lvl="0" indent="-342900" algn="just">
              <a:lnSpc>
                <a:spcPct val="130000"/>
              </a:lnSpc>
              <a:spcBef>
                <a:spcPts val="1200"/>
              </a:spcBef>
              <a:spcAft>
                <a:spcPts val="1200"/>
              </a:spcAft>
              <a:buClr>
                <a:srgbClr val="6EA0B0"/>
              </a:buClr>
              <a:buSzPct val="70000"/>
            </a:pPr>
            <a:r>
              <a:rPr lang="en-US" sz="3200" dirty="0" smtClean="0">
                <a:solidFill>
                  <a:schemeClr val="bg1"/>
                </a:solidFill>
                <a:latin typeface="Franklin Gothic Book"/>
              </a:rPr>
              <a:t>	</a:t>
            </a:r>
            <a:r>
              <a:rPr lang="en-US" sz="2800" dirty="0" smtClean="0">
                <a:solidFill>
                  <a:schemeClr val="bg1"/>
                </a:solidFill>
                <a:latin typeface="Times New Roman" pitchFamily="18" charset="0"/>
                <a:cs typeface="Times New Roman" pitchFamily="18" charset="0"/>
              </a:rPr>
              <a:t>The same principle is also valid for member forces.</a:t>
            </a:r>
          </a:p>
          <a:p>
            <a:pPr marL="342900" lvl="0" indent="-342900" algn="just">
              <a:lnSpc>
                <a:spcPct val="130000"/>
              </a:lnSpc>
              <a:spcBef>
                <a:spcPts val="1200"/>
              </a:spcBef>
              <a:spcAft>
                <a:spcPts val="1200"/>
              </a:spcAft>
              <a:buClr>
                <a:srgbClr val="6EA0B0"/>
              </a:buClr>
              <a:buSzPct val="70000"/>
            </a:pPr>
            <a:r>
              <a:rPr lang="en-US" sz="2800" dirty="0" smtClean="0">
                <a:solidFill>
                  <a:schemeClr val="bg1"/>
                </a:solidFill>
                <a:latin typeface="Times New Roman" pitchFamily="18" charset="0"/>
                <a:cs typeface="Times New Roman" pitchFamily="18" charset="0"/>
              </a:rPr>
              <a:t>	</a:t>
            </a:r>
            <a:r>
              <a:rPr lang="en-US" sz="2800" dirty="0" smtClean="0">
                <a:solidFill>
                  <a:srgbClr val="FFFF00"/>
                </a:solidFill>
                <a:latin typeface="Times New Roman" pitchFamily="18" charset="0"/>
                <a:cs typeface="Times New Roman" pitchFamily="18" charset="0"/>
              </a:rPr>
              <a:t>Panel load multiplied with the unit load member forces gives the magnitudes of member forces for the actual loads.</a:t>
            </a:r>
          </a:p>
          <a:p>
            <a:pPr marL="342900" lvl="0" indent="-342900" algn="just">
              <a:lnSpc>
                <a:spcPct val="130000"/>
              </a:lnSpc>
              <a:spcBef>
                <a:spcPts val="1200"/>
              </a:spcBef>
              <a:spcAft>
                <a:spcPts val="1200"/>
              </a:spcAft>
              <a:buClr>
                <a:srgbClr val="6EA0B0"/>
              </a:buClr>
              <a:buSzPct val="70000"/>
            </a:pPr>
            <a:r>
              <a:rPr lang="en-US" sz="2800" dirty="0" smtClean="0">
                <a:solidFill>
                  <a:schemeClr val="bg1"/>
                </a:solidFill>
                <a:latin typeface="Times New Roman" pitchFamily="18" charset="0"/>
                <a:cs typeface="Times New Roman" pitchFamily="18" charset="0"/>
              </a:rPr>
              <a:t>	This explains the use of calculating the panel loads for dead, live and wind loads.</a:t>
            </a:r>
          </a:p>
          <a:p>
            <a:pPr marL="342900" lvl="0" indent="-342900" algn="just">
              <a:lnSpc>
                <a:spcPct val="120000"/>
              </a:lnSpc>
              <a:spcBef>
                <a:spcPts val="1200"/>
              </a:spcBef>
              <a:spcAft>
                <a:spcPts val="1200"/>
              </a:spcAft>
              <a:buClr>
                <a:srgbClr val="6EA0B0"/>
              </a:buClr>
              <a:buSzPct val="70000"/>
            </a:pPr>
            <a:endParaRPr lang="en-US" sz="2800" dirty="0" smtClean="0">
              <a:solidFill>
                <a:schemeClr val="bg1"/>
              </a:solidFill>
              <a:latin typeface="Times New Roman" pitchFamily="18" charset="0"/>
              <a:cs typeface="Times New Roman" pitchFamily="18" charset="0"/>
            </a:endParaRPr>
          </a:p>
          <a:p>
            <a:pPr marL="342900" lvl="0" indent="-342900" algn="just">
              <a:lnSpc>
                <a:spcPct val="120000"/>
              </a:lnSpc>
              <a:spcBef>
                <a:spcPts val="1200"/>
              </a:spcBef>
              <a:spcAft>
                <a:spcPts val="1200"/>
              </a:spcAft>
              <a:buClr>
                <a:srgbClr val="6EA0B0"/>
              </a:buClr>
              <a:buSzPct val="70000"/>
            </a:pPr>
            <a:endParaRPr lang="en-US" sz="2800" dirty="0">
              <a:solidFill>
                <a:schemeClr val="bg1"/>
              </a:solidFill>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A12CA1A4-B3EB-4EC0-922D-655B6ECFCAD6}" type="slidenum">
              <a:rPr lang="en-US" smtClean="0"/>
              <a:pPr/>
              <a:t>5</a:t>
            </a:fld>
            <a:endParaRPr lang="en-US"/>
          </a:p>
        </p:txBody>
      </p:sp>
      <p:sp>
        <p:nvSpPr>
          <p:cNvPr id="6" name="Footer Placeholder 5"/>
          <p:cNvSpPr>
            <a:spLocks noGrp="1"/>
          </p:cNvSpPr>
          <p:nvPr>
            <p:ph type="ftr" sz="quarter" idx="11"/>
          </p:nvPr>
        </p:nvSpPr>
        <p:spPr/>
        <p:txBody>
          <a:bodyPr/>
          <a:lstStyle/>
          <a:p>
            <a:r>
              <a:rPr lang="da-DK" smtClean="0"/>
              <a:t>Prof Dr Z. A. Siddiqi</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152400"/>
            <a:ext cx="8839200" cy="65532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9" name="Rectangle 6"/>
          <p:cNvSpPr txBox="1">
            <a:spLocks noChangeArrowheads="1"/>
          </p:cNvSpPr>
          <p:nvPr/>
        </p:nvSpPr>
        <p:spPr>
          <a:xfrm>
            <a:off x="304800" y="304800"/>
            <a:ext cx="8534400" cy="6324600"/>
          </a:xfrm>
          <a:prstGeom prst="rect">
            <a:avLst/>
          </a:prstGeom>
        </p:spPr>
        <p:txBody>
          <a:bodyPr vert="horz" lIns="91440" tIns="45720" rIns="91440" bIns="45720" rtlCol="0">
            <a:normAutofit/>
          </a:bodyPr>
          <a:lstStyle/>
          <a:p>
            <a:pPr marL="342900" lvl="0" indent="-342900">
              <a:spcBef>
                <a:spcPct val="20000"/>
              </a:spcBef>
              <a:buClr>
                <a:srgbClr val="6EA0B0"/>
              </a:buClr>
              <a:buSzPct val="70000"/>
            </a:pPr>
            <a:endParaRPr lang="en-US" sz="3200" dirty="0" smtClean="0">
              <a:solidFill>
                <a:schemeClr val="bg1"/>
              </a:solidFill>
              <a:latin typeface="Franklin Gothic Book"/>
            </a:endParaRPr>
          </a:p>
          <a:p>
            <a:pPr marL="342900" lvl="0" indent="-342900">
              <a:spcBef>
                <a:spcPct val="20000"/>
              </a:spcBef>
              <a:buClr>
                <a:srgbClr val="6EA0B0"/>
              </a:buClr>
              <a:buSzPct val="70000"/>
            </a:pPr>
            <a:r>
              <a:rPr lang="en-US" sz="3200" dirty="0" smtClean="0">
                <a:solidFill>
                  <a:schemeClr val="bg1"/>
                </a:solidFill>
                <a:latin typeface="Franklin Gothic Book"/>
              </a:rPr>
              <a:t>	</a:t>
            </a:r>
            <a:r>
              <a:rPr lang="en-US" sz="3200" dirty="0" smtClean="0">
                <a:solidFill>
                  <a:schemeClr val="bg1"/>
                </a:solidFill>
                <a:latin typeface="Times New Roman" pitchFamily="18" charset="0"/>
                <a:cs typeface="Times New Roman" pitchFamily="18" charset="0"/>
              </a:rPr>
              <a:t>Load at interior </a:t>
            </a:r>
          </a:p>
          <a:p>
            <a:pPr marL="342900" lvl="0" indent="-342900">
              <a:spcBef>
                <a:spcPct val="20000"/>
              </a:spcBef>
              <a:buClr>
                <a:srgbClr val="6EA0B0"/>
              </a:buClr>
              <a:buSzPct val="70000"/>
            </a:pPr>
            <a:r>
              <a:rPr lang="en-US" sz="3200" dirty="0" smtClean="0">
                <a:solidFill>
                  <a:schemeClr val="bg1"/>
                </a:solidFill>
                <a:latin typeface="Times New Roman" pitchFamily="18" charset="0"/>
                <a:cs typeface="Times New Roman" pitchFamily="18" charset="0"/>
              </a:rPr>
              <a:t>	panel point 	    = P = load intensity over 					     	     horizontal plan area (</a:t>
            </a:r>
            <a:r>
              <a:rPr lang="en-US" sz="3200" i="1" dirty="0" smtClean="0">
                <a:solidFill>
                  <a:schemeClr val="bg1"/>
                </a:solidFill>
                <a:latin typeface="Times New Roman" pitchFamily="18" charset="0"/>
                <a:cs typeface="Times New Roman" pitchFamily="18" charset="0"/>
              </a:rPr>
              <a:t>w</a:t>
            </a:r>
            <a:r>
              <a:rPr lang="en-US" sz="3200" dirty="0" smtClean="0">
                <a:solidFill>
                  <a:schemeClr val="bg1"/>
                </a:solidFill>
                <a:latin typeface="Times New Roman" pitchFamily="18" charset="0"/>
                <a:cs typeface="Times New Roman" pitchFamily="18" charset="0"/>
              </a:rPr>
              <a:t>) </a:t>
            </a:r>
          </a:p>
          <a:p>
            <a:pPr marL="342900" lvl="0" indent="-342900">
              <a:spcBef>
                <a:spcPct val="20000"/>
              </a:spcBef>
              <a:buClr>
                <a:srgbClr val="6EA0B0"/>
              </a:buClr>
              <a:buSzPct val="70000"/>
            </a:pPr>
            <a:r>
              <a:rPr lang="en-US" sz="3200" dirty="0" smtClean="0">
                <a:solidFill>
                  <a:schemeClr val="bg1"/>
                </a:solidFill>
                <a:latin typeface="Times New Roman" pitchFamily="18" charset="0"/>
                <a:cs typeface="Times New Roman" pitchFamily="18" charset="0"/>
              </a:rPr>
              <a:t>					     </a:t>
            </a:r>
            <a:r>
              <a:rPr lang="en-US" sz="3200" dirty="0" smtClean="0">
                <a:solidFill>
                  <a:srgbClr val="FFFF00"/>
                </a:solidFill>
                <a:latin typeface="Times New Roman" pitchFamily="18" charset="0"/>
                <a:cs typeface="Times New Roman" pitchFamily="18" charset="0"/>
              </a:rPr>
              <a:t>x</a:t>
            </a:r>
            <a:r>
              <a:rPr lang="en-US" sz="3200" dirty="0" smtClean="0">
                <a:solidFill>
                  <a:schemeClr val="bg1"/>
                </a:solidFill>
                <a:latin typeface="Times New Roman" pitchFamily="18" charset="0"/>
                <a:cs typeface="Times New Roman" pitchFamily="18" charset="0"/>
              </a:rPr>
              <a:t> area supported by the 				              panel point (</a:t>
            </a:r>
            <a:r>
              <a:rPr lang="en-US" sz="3200" i="1" dirty="0" smtClean="0">
                <a:solidFill>
                  <a:schemeClr val="bg1"/>
                </a:solidFill>
                <a:latin typeface="Times New Roman" pitchFamily="18" charset="0"/>
                <a:cs typeface="Times New Roman" pitchFamily="18" charset="0"/>
              </a:rPr>
              <a:t>p </a:t>
            </a:r>
            <a:r>
              <a:rPr lang="en-US" sz="3200" dirty="0" smtClean="0">
                <a:solidFill>
                  <a:srgbClr val="FFFF00"/>
                </a:solidFill>
                <a:latin typeface="Times New Roman" pitchFamily="18" charset="0"/>
                <a:cs typeface="Times New Roman" pitchFamily="18" charset="0"/>
              </a:rPr>
              <a:t>x</a:t>
            </a:r>
            <a:r>
              <a:rPr lang="en-US" sz="3200" i="1" dirty="0" smtClean="0">
                <a:solidFill>
                  <a:schemeClr val="bg1"/>
                </a:solidFill>
                <a:latin typeface="Times New Roman" pitchFamily="18" charset="0"/>
                <a:cs typeface="Times New Roman" pitchFamily="18" charset="0"/>
              </a:rPr>
              <a:t> s</a:t>
            </a:r>
            <a:r>
              <a:rPr lang="en-US" sz="3200" dirty="0" smtClean="0">
                <a:solidFill>
                  <a:schemeClr val="bg1"/>
                </a:solidFill>
                <a:latin typeface="Times New Roman" pitchFamily="18" charset="0"/>
                <a:cs typeface="Times New Roman" pitchFamily="18" charset="0"/>
              </a:rPr>
              <a:t>)</a:t>
            </a:r>
          </a:p>
          <a:p>
            <a:pPr marL="342900" lvl="0" indent="-342900">
              <a:spcBef>
                <a:spcPct val="20000"/>
              </a:spcBef>
              <a:buClr>
                <a:srgbClr val="6EA0B0"/>
              </a:buClr>
              <a:buSzPct val="70000"/>
            </a:pPr>
            <a:r>
              <a:rPr lang="en-US" sz="3200" dirty="0" smtClean="0">
                <a:solidFill>
                  <a:schemeClr val="bg1"/>
                </a:solidFill>
                <a:latin typeface="Times New Roman" pitchFamily="18" charset="0"/>
                <a:cs typeface="Times New Roman" pitchFamily="18" charset="0"/>
              </a:rPr>
              <a:t>				              = </a:t>
            </a:r>
            <a:r>
              <a:rPr lang="en-US" sz="3200" i="1" dirty="0" smtClean="0">
                <a:solidFill>
                  <a:schemeClr val="bg1"/>
                </a:solidFill>
                <a:latin typeface="Times New Roman" pitchFamily="18" charset="0"/>
                <a:cs typeface="Times New Roman" pitchFamily="18" charset="0"/>
              </a:rPr>
              <a:t>w</a:t>
            </a:r>
            <a:r>
              <a:rPr lang="en-US" sz="3200" dirty="0" smtClean="0">
                <a:solidFill>
                  <a:schemeClr val="bg1"/>
                </a:solidFill>
                <a:latin typeface="Times New Roman" pitchFamily="18" charset="0"/>
                <a:cs typeface="Times New Roman" pitchFamily="18" charset="0"/>
              </a:rPr>
              <a:t> </a:t>
            </a:r>
            <a:r>
              <a:rPr lang="en-US" sz="3200" dirty="0" smtClean="0">
                <a:solidFill>
                  <a:srgbClr val="FFFF00"/>
                </a:solidFill>
                <a:latin typeface="Times New Roman" pitchFamily="18" charset="0"/>
                <a:cs typeface="Times New Roman" pitchFamily="18" charset="0"/>
              </a:rPr>
              <a:t>x</a:t>
            </a:r>
            <a:r>
              <a:rPr lang="en-US" sz="3200" dirty="0" smtClean="0">
                <a:solidFill>
                  <a:schemeClr val="bg1"/>
                </a:solidFill>
                <a:latin typeface="Times New Roman" pitchFamily="18" charset="0"/>
                <a:cs typeface="Times New Roman" pitchFamily="18" charset="0"/>
              </a:rPr>
              <a:t> </a:t>
            </a:r>
            <a:r>
              <a:rPr lang="en-US" sz="3200" i="1" dirty="0" smtClean="0">
                <a:solidFill>
                  <a:schemeClr val="bg1"/>
                </a:solidFill>
                <a:latin typeface="Times New Roman" pitchFamily="18" charset="0"/>
                <a:cs typeface="Times New Roman" pitchFamily="18" charset="0"/>
              </a:rPr>
              <a:t>p</a:t>
            </a:r>
            <a:r>
              <a:rPr lang="en-US" sz="3200" dirty="0" smtClean="0">
                <a:solidFill>
                  <a:schemeClr val="bg1"/>
                </a:solidFill>
                <a:latin typeface="Times New Roman" pitchFamily="18" charset="0"/>
                <a:cs typeface="Times New Roman" pitchFamily="18" charset="0"/>
              </a:rPr>
              <a:t> </a:t>
            </a:r>
            <a:r>
              <a:rPr lang="en-US" sz="3200" dirty="0" smtClean="0">
                <a:solidFill>
                  <a:srgbClr val="FFFF00"/>
                </a:solidFill>
                <a:latin typeface="Times New Roman" pitchFamily="18" charset="0"/>
                <a:cs typeface="Times New Roman" pitchFamily="18" charset="0"/>
              </a:rPr>
              <a:t>x</a:t>
            </a:r>
            <a:r>
              <a:rPr lang="en-US" sz="3200" dirty="0" smtClean="0">
                <a:solidFill>
                  <a:schemeClr val="bg1"/>
                </a:solidFill>
                <a:latin typeface="Times New Roman" pitchFamily="18" charset="0"/>
                <a:cs typeface="Times New Roman" pitchFamily="18" charset="0"/>
              </a:rPr>
              <a:t> </a:t>
            </a:r>
            <a:r>
              <a:rPr lang="en-US" sz="3200" i="1" dirty="0" smtClean="0">
                <a:solidFill>
                  <a:schemeClr val="bg1"/>
                </a:solidFill>
                <a:latin typeface="Times New Roman" pitchFamily="18" charset="0"/>
                <a:cs typeface="Times New Roman" pitchFamily="18" charset="0"/>
              </a:rPr>
              <a:t>s</a:t>
            </a:r>
          </a:p>
          <a:p>
            <a:pPr marL="342900" lvl="0" indent="-342900">
              <a:spcBef>
                <a:spcPct val="20000"/>
              </a:spcBef>
              <a:buClr>
                <a:srgbClr val="6EA0B0"/>
              </a:buClr>
              <a:buSzPct val="70000"/>
            </a:pPr>
            <a:endParaRPr lang="en-US" sz="3200" i="1" dirty="0" smtClean="0">
              <a:solidFill>
                <a:schemeClr val="bg1"/>
              </a:solidFill>
              <a:latin typeface="Times New Roman" pitchFamily="18" charset="0"/>
              <a:cs typeface="Times New Roman" pitchFamily="18" charset="0"/>
            </a:endParaRPr>
          </a:p>
          <a:p>
            <a:pPr marL="342900" indent="-342900">
              <a:spcBef>
                <a:spcPct val="20000"/>
              </a:spcBef>
              <a:buClr>
                <a:srgbClr val="6EA0B0"/>
              </a:buClr>
              <a:buSzPct val="70000"/>
            </a:pPr>
            <a:r>
              <a:rPr lang="en-US" sz="2800" dirty="0" smtClean="0">
                <a:solidFill>
                  <a:schemeClr val="bg1"/>
                </a:solidFill>
                <a:latin typeface="Times New Roman" pitchFamily="18" charset="0"/>
                <a:cs typeface="Times New Roman" pitchFamily="18" charset="0"/>
              </a:rPr>
              <a:t>	Load at exterior panel point = P/ 2</a:t>
            </a:r>
          </a:p>
          <a:p>
            <a:pPr marL="342900" lvl="0" indent="-342900">
              <a:spcBef>
                <a:spcPct val="20000"/>
              </a:spcBef>
              <a:buClr>
                <a:srgbClr val="6EA0B0"/>
              </a:buClr>
              <a:buSzPct val="70000"/>
            </a:pPr>
            <a:endParaRPr lang="en-US" sz="3200" i="1" dirty="0" smtClean="0">
              <a:solidFill>
                <a:schemeClr val="bg1"/>
              </a:solidFill>
              <a:latin typeface="Times New Roman" pitchFamily="18" charset="0"/>
              <a:cs typeface="Times New Roman" pitchFamily="18" charset="0"/>
            </a:endParaRPr>
          </a:p>
          <a:p>
            <a:pPr marL="342900" lvl="0" indent="-342900">
              <a:spcBef>
                <a:spcPct val="20000"/>
              </a:spcBef>
              <a:buClr>
                <a:srgbClr val="6EA0B0"/>
              </a:buClr>
              <a:buSzPct val="70000"/>
            </a:pPr>
            <a:endParaRPr lang="en-US" sz="3200" i="1" dirty="0" smtClean="0">
              <a:solidFill>
                <a:schemeClr val="bg1"/>
              </a:solidFill>
              <a:latin typeface="Times New Roman" pitchFamily="18" charset="0"/>
              <a:cs typeface="Times New Roman" pitchFamily="18" charset="0"/>
            </a:endParaRPr>
          </a:p>
          <a:p>
            <a:pPr marL="342900" lvl="0" indent="-342900">
              <a:spcBef>
                <a:spcPct val="20000"/>
              </a:spcBef>
              <a:buClr>
                <a:srgbClr val="6EA0B0"/>
              </a:buClr>
              <a:buSzPct val="70000"/>
            </a:pPr>
            <a:endParaRPr lang="en-US" sz="2800" i="1" dirty="0" smtClean="0">
              <a:solidFill>
                <a:schemeClr val="bg1"/>
              </a:solidFill>
              <a:latin typeface="Times New Roman" pitchFamily="18" charset="0"/>
              <a:cs typeface="Times New Roman" pitchFamily="18" charset="0"/>
            </a:endParaRPr>
          </a:p>
          <a:p>
            <a:pPr marL="342900" lvl="0" indent="-342900" algn="just">
              <a:lnSpc>
                <a:spcPct val="120000"/>
              </a:lnSpc>
              <a:spcBef>
                <a:spcPts val="1200"/>
              </a:spcBef>
              <a:spcAft>
                <a:spcPts val="1200"/>
              </a:spcAft>
              <a:buClr>
                <a:srgbClr val="6EA0B0"/>
              </a:buClr>
              <a:buSzPct val="70000"/>
            </a:pPr>
            <a:endParaRPr lang="en-US" sz="2800" dirty="0">
              <a:solidFill>
                <a:schemeClr val="bg1"/>
              </a:solidFill>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A12CA1A4-B3EB-4EC0-922D-655B6ECFCAD6}" type="slidenum">
              <a:rPr lang="en-US" smtClean="0"/>
              <a:pPr/>
              <a:t>6</a:t>
            </a:fld>
            <a:endParaRPr lang="en-US"/>
          </a:p>
        </p:txBody>
      </p:sp>
      <p:sp>
        <p:nvSpPr>
          <p:cNvPr id="6" name="Footer Placeholder 5"/>
          <p:cNvSpPr>
            <a:spLocks noGrp="1"/>
          </p:cNvSpPr>
          <p:nvPr>
            <p:ph type="ftr" sz="quarter" idx="11"/>
          </p:nvPr>
        </p:nvSpPr>
        <p:spPr/>
        <p:txBody>
          <a:bodyPr/>
          <a:lstStyle/>
          <a:p>
            <a:r>
              <a:rPr lang="da-DK" smtClean="0"/>
              <a:t>Prof Dr Z. A. Siddiqi</a:t>
            </a:r>
            <a:endParaRPr lang="en-US"/>
          </a:p>
        </p:txBody>
      </p:sp>
      <p:cxnSp>
        <p:nvCxnSpPr>
          <p:cNvPr id="7" name="Straight Connector 6"/>
          <p:cNvCxnSpPr/>
          <p:nvPr/>
        </p:nvCxnSpPr>
        <p:spPr>
          <a:xfrm rot="5400000">
            <a:off x="2362200" y="1371600"/>
            <a:ext cx="1752600" cy="838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152400"/>
            <a:ext cx="8839200" cy="65532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solidFill>
                <a:schemeClr val="bg1"/>
              </a:solidFill>
            </a:endParaRPr>
          </a:p>
        </p:txBody>
      </p:sp>
      <p:sp>
        <p:nvSpPr>
          <p:cNvPr id="9" name="Rectangle 6"/>
          <p:cNvSpPr txBox="1">
            <a:spLocks noChangeArrowheads="1"/>
          </p:cNvSpPr>
          <p:nvPr/>
        </p:nvSpPr>
        <p:spPr>
          <a:xfrm>
            <a:off x="304800" y="304800"/>
            <a:ext cx="8534400" cy="6324600"/>
          </a:xfrm>
          <a:prstGeom prst="rect">
            <a:avLst/>
          </a:prstGeom>
        </p:spPr>
        <p:txBody>
          <a:bodyPr vert="horz" lIns="91440" tIns="45720" rIns="91440" bIns="45720" rtlCol="0">
            <a:normAutofit/>
          </a:bodyPr>
          <a:lstStyle/>
          <a:p>
            <a:pPr marL="342900" lvl="0" indent="-342900" algn="just">
              <a:lnSpc>
                <a:spcPct val="130000"/>
              </a:lnSpc>
              <a:spcBef>
                <a:spcPts val="1200"/>
              </a:spcBef>
              <a:spcAft>
                <a:spcPts val="1200"/>
              </a:spcAft>
              <a:buClr>
                <a:srgbClr val="6EA0B0"/>
              </a:buClr>
              <a:buSzPct val="70000"/>
            </a:pPr>
            <a:r>
              <a:rPr lang="en-US" sz="3200" dirty="0" smtClean="0">
                <a:solidFill>
                  <a:schemeClr val="bg1"/>
                </a:solidFill>
                <a:latin typeface="Franklin Gothic Book"/>
              </a:rPr>
              <a:t>	</a:t>
            </a:r>
            <a:r>
              <a:rPr lang="en-US" sz="2800" dirty="0" smtClean="0">
                <a:solidFill>
                  <a:schemeClr val="bg1"/>
                </a:solidFill>
                <a:latin typeface="Times New Roman" pitchFamily="18" charset="0"/>
                <a:cs typeface="Times New Roman" pitchFamily="18" charset="0"/>
              </a:rPr>
              <a:t>However, the exterior panel load needs not to be calculated as the truss may be analyzed for unit load on interior panel points and half load on exterior panel points. </a:t>
            </a:r>
          </a:p>
          <a:p>
            <a:pPr marL="342900" lvl="0" indent="-342900" algn="just">
              <a:lnSpc>
                <a:spcPct val="120000"/>
              </a:lnSpc>
              <a:spcBef>
                <a:spcPts val="1200"/>
              </a:spcBef>
              <a:spcAft>
                <a:spcPts val="1200"/>
              </a:spcAft>
              <a:buClr>
                <a:srgbClr val="6EA0B0"/>
              </a:buClr>
              <a:buSzPct val="70000"/>
            </a:pPr>
            <a:endParaRPr lang="en-US" sz="2800" dirty="0" smtClean="0">
              <a:solidFill>
                <a:schemeClr val="bg1"/>
              </a:solidFill>
              <a:latin typeface="Times New Roman" pitchFamily="18" charset="0"/>
              <a:cs typeface="Times New Roman" pitchFamily="18" charset="0"/>
            </a:endParaRPr>
          </a:p>
          <a:p>
            <a:pPr marL="342900" lvl="0" indent="-342900" algn="just">
              <a:lnSpc>
                <a:spcPct val="120000"/>
              </a:lnSpc>
              <a:spcBef>
                <a:spcPts val="1200"/>
              </a:spcBef>
              <a:spcAft>
                <a:spcPts val="1200"/>
              </a:spcAft>
              <a:buClr>
                <a:srgbClr val="6EA0B0"/>
              </a:buClr>
              <a:buSzPct val="70000"/>
            </a:pPr>
            <a:endParaRPr lang="en-US" sz="2800" dirty="0">
              <a:solidFill>
                <a:schemeClr val="bg1"/>
              </a:solidFill>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A12CA1A4-B3EB-4EC0-922D-655B6ECFCAD6}" type="slidenum">
              <a:rPr lang="en-US" smtClean="0"/>
              <a:pPr/>
              <a:t>7</a:t>
            </a:fld>
            <a:endParaRPr lang="en-US"/>
          </a:p>
        </p:txBody>
      </p:sp>
      <p:sp>
        <p:nvSpPr>
          <p:cNvPr id="6" name="Footer Placeholder 5"/>
          <p:cNvSpPr>
            <a:spLocks noGrp="1"/>
          </p:cNvSpPr>
          <p:nvPr>
            <p:ph type="ftr" sz="quarter" idx="11"/>
          </p:nvPr>
        </p:nvSpPr>
        <p:spPr/>
        <p:txBody>
          <a:bodyPr/>
          <a:lstStyle/>
          <a:p>
            <a:r>
              <a:rPr lang="da-DK" smtClean="0"/>
              <a:t>Prof Dr Z. A. Siddiqi</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Rectangle 86"/>
          <p:cNvSpPr/>
          <p:nvPr/>
        </p:nvSpPr>
        <p:spPr>
          <a:xfrm>
            <a:off x="0" y="0"/>
            <a:ext cx="9144000" cy="6858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grpSp>
        <p:nvGrpSpPr>
          <p:cNvPr id="2" name="Group 86"/>
          <p:cNvGrpSpPr/>
          <p:nvPr/>
        </p:nvGrpSpPr>
        <p:grpSpPr>
          <a:xfrm>
            <a:off x="39687" y="0"/>
            <a:ext cx="8951913" cy="6794500"/>
            <a:chOff x="0" y="63500"/>
            <a:chExt cx="8951913" cy="6794500"/>
          </a:xfrm>
        </p:grpSpPr>
        <p:grpSp>
          <p:nvGrpSpPr>
            <p:cNvPr id="3" name="Group 10"/>
            <p:cNvGrpSpPr>
              <a:grpSpLocks/>
            </p:cNvGrpSpPr>
            <p:nvPr/>
          </p:nvGrpSpPr>
          <p:grpSpPr bwMode="auto">
            <a:xfrm rot="-909419">
              <a:off x="4181475" y="2819400"/>
              <a:ext cx="4648200" cy="914400"/>
              <a:chOff x="1056" y="1440"/>
              <a:chExt cx="3600" cy="864"/>
            </a:xfrm>
          </p:grpSpPr>
          <p:sp>
            <p:nvSpPr>
              <p:cNvPr id="57423" name="Line 11"/>
              <p:cNvSpPr>
                <a:spLocks noChangeShapeType="1"/>
              </p:cNvSpPr>
              <p:nvPr/>
            </p:nvSpPr>
            <p:spPr bwMode="auto">
              <a:xfrm>
                <a:off x="1056" y="2304"/>
                <a:ext cx="3600" cy="0"/>
              </a:xfrm>
              <a:prstGeom prst="line">
                <a:avLst/>
              </a:prstGeom>
              <a:noFill/>
              <a:ln w="12700">
                <a:solidFill>
                  <a:schemeClr val="bg1"/>
                </a:solidFill>
                <a:round/>
                <a:headEnd/>
                <a:tailEnd/>
              </a:ln>
            </p:spPr>
            <p:txBody>
              <a:bodyPr/>
              <a:lstStyle/>
              <a:p>
                <a:endParaRPr lang="en-US"/>
              </a:p>
            </p:txBody>
          </p:sp>
          <p:sp>
            <p:nvSpPr>
              <p:cNvPr id="57424" name="Line 12"/>
              <p:cNvSpPr>
                <a:spLocks noChangeShapeType="1"/>
              </p:cNvSpPr>
              <p:nvPr/>
            </p:nvSpPr>
            <p:spPr bwMode="auto">
              <a:xfrm flipV="1">
                <a:off x="1056" y="1440"/>
                <a:ext cx="1824" cy="864"/>
              </a:xfrm>
              <a:prstGeom prst="line">
                <a:avLst/>
              </a:prstGeom>
              <a:noFill/>
              <a:ln w="12700">
                <a:solidFill>
                  <a:schemeClr val="bg1"/>
                </a:solidFill>
                <a:round/>
                <a:headEnd/>
                <a:tailEnd/>
              </a:ln>
            </p:spPr>
            <p:txBody>
              <a:bodyPr/>
              <a:lstStyle/>
              <a:p>
                <a:endParaRPr lang="en-US"/>
              </a:p>
            </p:txBody>
          </p:sp>
          <p:sp>
            <p:nvSpPr>
              <p:cNvPr id="57425" name="Line 13"/>
              <p:cNvSpPr>
                <a:spLocks noChangeShapeType="1"/>
              </p:cNvSpPr>
              <p:nvPr/>
            </p:nvSpPr>
            <p:spPr bwMode="auto">
              <a:xfrm flipH="1" flipV="1">
                <a:off x="2880" y="1440"/>
                <a:ext cx="1776" cy="864"/>
              </a:xfrm>
              <a:prstGeom prst="line">
                <a:avLst/>
              </a:prstGeom>
              <a:noFill/>
              <a:ln w="12700">
                <a:solidFill>
                  <a:schemeClr val="bg1"/>
                </a:solidFill>
                <a:round/>
                <a:headEnd/>
                <a:tailEnd/>
              </a:ln>
            </p:spPr>
            <p:txBody>
              <a:bodyPr/>
              <a:lstStyle/>
              <a:p>
                <a:endParaRPr lang="en-US"/>
              </a:p>
            </p:txBody>
          </p:sp>
          <p:sp>
            <p:nvSpPr>
              <p:cNvPr id="57426" name="Line 14"/>
              <p:cNvSpPr>
                <a:spLocks noChangeShapeType="1"/>
              </p:cNvSpPr>
              <p:nvPr/>
            </p:nvSpPr>
            <p:spPr bwMode="auto">
              <a:xfrm flipH="1">
                <a:off x="2256" y="1440"/>
                <a:ext cx="624" cy="864"/>
              </a:xfrm>
              <a:prstGeom prst="line">
                <a:avLst/>
              </a:prstGeom>
              <a:noFill/>
              <a:ln w="12700">
                <a:solidFill>
                  <a:schemeClr val="bg1"/>
                </a:solidFill>
                <a:round/>
                <a:headEnd/>
                <a:tailEnd/>
              </a:ln>
            </p:spPr>
            <p:txBody>
              <a:bodyPr/>
              <a:lstStyle/>
              <a:p>
                <a:endParaRPr lang="en-US"/>
              </a:p>
            </p:txBody>
          </p:sp>
          <p:sp>
            <p:nvSpPr>
              <p:cNvPr id="57427" name="Line 15"/>
              <p:cNvSpPr>
                <a:spLocks noChangeShapeType="1"/>
              </p:cNvSpPr>
              <p:nvPr/>
            </p:nvSpPr>
            <p:spPr bwMode="auto">
              <a:xfrm>
                <a:off x="2880" y="1440"/>
                <a:ext cx="576" cy="864"/>
              </a:xfrm>
              <a:prstGeom prst="line">
                <a:avLst/>
              </a:prstGeom>
              <a:noFill/>
              <a:ln w="12700">
                <a:solidFill>
                  <a:schemeClr val="bg1"/>
                </a:solidFill>
                <a:round/>
                <a:headEnd/>
                <a:tailEnd/>
              </a:ln>
            </p:spPr>
            <p:txBody>
              <a:bodyPr/>
              <a:lstStyle/>
              <a:p>
                <a:endParaRPr lang="en-US"/>
              </a:p>
            </p:txBody>
          </p:sp>
          <p:sp>
            <p:nvSpPr>
              <p:cNvPr id="57428" name="Line 16"/>
              <p:cNvSpPr>
                <a:spLocks noChangeShapeType="1"/>
              </p:cNvSpPr>
              <p:nvPr/>
            </p:nvSpPr>
            <p:spPr bwMode="auto">
              <a:xfrm flipH="1" flipV="1">
                <a:off x="1968" y="1872"/>
                <a:ext cx="288" cy="432"/>
              </a:xfrm>
              <a:prstGeom prst="line">
                <a:avLst/>
              </a:prstGeom>
              <a:noFill/>
              <a:ln w="9525">
                <a:solidFill>
                  <a:schemeClr val="bg1"/>
                </a:solidFill>
                <a:round/>
                <a:headEnd/>
                <a:tailEnd/>
              </a:ln>
            </p:spPr>
            <p:txBody>
              <a:bodyPr/>
              <a:lstStyle/>
              <a:p>
                <a:endParaRPr lang="en-US"/>
              </a:p>
            </p:txBody>
          </p:sp>
          <p:sp>
            <p:nvSpPr>
              <p:cNvPr id="57429" name="Freeform 17"/>
              <p:cNvSpPr>
                <a:spLocks/>
              </p:cNvSpPr>
              <p:nvPr/>
            </p:nvSpPr>
            <p:spPr bwMode="auto">
              <a:xfrm>
                <a:off x="3456" y="1863"/>
                <a:ext cx="296" cy="441"/>
              </a:xfrm>
              <a:custGeom>
                <a:avLst/>
                <a:gdLst>
                  <a:gd name="T0" fmla="*/ 0 w 296"/>
                  <a:gd name="T1" fmla="*/ 441 h 441"/>
                  <a:gd name="T2" fmla="*/ 296 w 296"/>
                  <a:gd name="T3" fmla="*/ 0 h 441"/>
                  <a:gd name="T4" fmla="*/ 0 60000 65536"/>
                  <a:gd name="T5" fmla="*/ 0 60000 65536"/>
                  <a:gd name="T6" fmla="*/ 0 w 296"/>
                  <a:gd name="T7" fmla="*/ 0 h 441"/>
                  <a:gd name="T8" fmla="*/ 296 w 296"/>
                  <a:gd name="T9" fmla="*/ 441 h 441"/>
                </a:gdLst>
                <a:ahLst/>
                <a:cxnLst>
                  <a:cxn ang="T4">
                    <a:pos x="T0" y="T1"/>
                  </a:cxn>
                  <a:cxn ang="T5">
                    <a:pos x="T2" y="T3"/>
                  </a:cxn>
                </a:cxnLst>
                <a:rect l="T6" t="T7" r="T8" b="T9"/>
                <a:pathLst>
                  <a:path w="296" h="441">
                    <a:moveTo>
                      <a:pt x="0" y="441"/>
                    </a:moveTo>
                    <a:lnTo>
                      <a:pt x="296" y="0"/>
                    </a:lnTo>
                  </a:path>
                </a:pathLst>
              </a:custGeom>
              <a:noFill/>
              <a:ln w="9525">
                <a:solidFill>
                  <a:schemeClr val="bg1"/>
                </a:solidFill>
                <a:round/>
                <a:headEnd/>
                <a:tailEnd/>
              </a:ln>
            </p:spPr>
            <p:txBody>
              <a:bodyPr/>
              <a:lstStyle/>
              <a:p>
                <a:endParaRPr lang="en-US"/>
              </a:p>
            </p:txBody>
          </p:sp>
        </p:grpSp>
        <p:sp>
          <p:nvSpPr>
            <p:cNvPr id="57347" name="Freeform 37"/>
            <p:cNvSpPr>
              <a:spLocks/>
            </p:cNvSpPr>
            <p:nvPr/>
          </p:nvSpPr>
          <p:spPr bwMode="auto">
            <a:xfrm rot="-909419">
              <a:off x="6475413" y="2647950"/>
              <a:ext cx="147637" cy="61913"/>
            </a:xfrm>
            <a:custGeom>
              <a:avLst/>
              <a:gdLst>
                <a:gd name="T0" fmla="*/ 0 w 93"/>
                <a:gd name="T1" fmla="*/ 0 h 39"/>
                <a:gd name="T2" fmla="*/ 93 w 93"/>
                <a:gd name="T3" fmla="*/ 39 h 39"/>
                <a:gd name="T4" fmla="*/ 0 60000 65536"/>
                <a:gd name="T5" fmla="*/ 0 60000 65536"/>
                <a:gd name="T6" fmla="*/ 0 w 93"/>
                <a:gd name="T7" fmla="*/ 0 h 39"/>
                <a:gd name="T8" fmla="*/ 93 w 93"/>
                <a:gd name="T9" fmla="*/ 39 h 39"/>
              </a:gdLst>
              <a:ahLst/>
              <a:cxnLst>
                <a:cxn ang="T4">
                  <a:pos x="T0" y="T1"/>
                </a:cxn>
                <a:cxn ang="T5">
                  <a:pos x="T2" y="T3"/>
                </a:cxn>
              </a:cxnLst>
              <a:rect l="T6" t="T7" r="T8" b="T9"/>
              <a:pathLst>
                <a:path w="93" h="39">
                  <a:moveTo>
                    <a:pt x="0" y="0"/>
                  </a:moveTo>
                  <a:lnTo>
                    <a:pt x="93" y="39"/>
                  </a:lnTo>
                </a:path>
              </a:pathLst>
            </a:custGeom>
            <a:noFill/>
            <a:ln w="19050">
              <a:solidFill>
                <a:srgbClr val="FFCC66"/>
              </a:solidFill>
              <a:round/>
              <a:headEnd/>
              <a:tailEnd/>
            </a:ln>
          </p:spPr>
          <p:txBody>
            <a:bodyPr/>
            <a:lstStyle/>
            <a:p>
              <a:endParaRPr lang="en-US"/>
            </a:p>
          </p:txBody>
        </p:sp>
        <p:sp>
          <p:nvSpPr>
            <p:cNvPr id="57348" name="Freeform 38"/>
            <p:cNvSpPr>
              <a:spLocks/>
            </p:cNvSpPr>
            <p:nvPr/>
          </p:nvSpPr>
          <p:spPr bwMode="auto">
            <a:xfrm rot="-909419">
              <a:off x="6515100" y="2692400"/>
              <a:ext cx="57150" cy="142875"/>
            </a:xfrm>
            <a:custGeom>
              <a:avLst/>
              <a:gdLst>
                <a:gd name="T0" fmla="*/ 0 w 36"/>
                <a:gd name="T1" fmla="*/ 90 h 90"/>
                <a:gd name="T2" fmla="*/ 36 w 36"/>
                <a:gd name="T3" fmla="*/ 0 h 90"/>
                <a:gd name="T4" fmla="*/ 0 60000 65536"/>
                <a:gd name="T5" fmla="*/ 0 60000 65536"/>
                <a:gd name="T6" fmla="*/ 0 w 36"/>
                <a:gd name="T7" fmla="*/ 0 h 90"/>
                <a:gd name="T8" fmla="*/ 36 w 36"/>
                <a:gd name="T9" fmla="*/ 90 h 90"/>
              </a:gdLst>
              <a:ahLst/>
              <a:cxnLst>
                <a:cxn ang="T4">
                  <a:pos x="T0" y="T1"/>
                </a:cxn>
                <a:cxn ang="T5">
                  <a:pos x="T2" y="T3"/>
                </a:cxn>
              </a:cxnLst>
              <a:rect l="T6" t="T7" r="T8" b="T9"/>
              <a:pathLst>
                <a:path w="36" h="90">
                  <a:moveTo>
                    <a:pt x="0" y="90"/>
                  </a:moveTo>
                  <a:lnTo>
                    <a:pt x="36" y="0"/>
                  </a:lnTo>
                </a:path>
              </a:pathLst>
            </a:custGeom>
            <a:noFill/>
            <a:ln w="19050">
              <a:solidFill>
                <a:srgbClr val="FFCC66"/>
              </a:solidFill>
              <a:round/>
              <a:headEnd/>
              <a:tailEnd/>
            </a:ln>
          </p:spPr>
          <p:txBody>
            <a:bodyPr/>
            <a:lstStyle/>
            <a:p>
              <a:endParaRPr lang="en-US"/>
            </a:p>
          </p:txBody>
        </p:sp>
        <p:grpSp>
          <p:nvGrpSpPr>
            <p:cNvPr id="4" name="Group 50"/>
            <p:cNvGrpSpPr>
              <a:grpSpLocks/>
            </p:cNvGrpSpPr>
            <p:nvPr/>
          </p:nvGrpSpPr>
          <p:grpSpPr bwMode="auto">
            <a:xfrm rot="-909419">
              <a:off x="395288" y="1130300"/>
              <a:ext cx="4648200" cy="914400"/>
              <a:chOff x="1056" y="1440"/>
              <a:chExt cx="3600" cy="864"/>
            </a:xfrm>
          </p:grpSpPr>
          <p:sp>
            <p:nvSpPr>
              <p:cNvPr id="57416" name="Line 51"/>
              <p:cNvSpPr>
                <a:spLocks noChangeShapeType="1"/>
              </p:cNvSpPr>
              <p:nvPr/>
            </p:nvSpPr>
            <p:spPr bwMode="auto">
              <a:xfrm>
                <a:off x="1056" y="2304"/>
                <a:ext cx="3600" cy="0"/>
              </a:xfrm>
              <a:prstGeom prst="line">
                <a:avLst/>
              </a:prstGeom>
              <a:noFill/>
              <a:ln w="12700">
                <a:solidFill>
                  <a:schemeClr val="bg1"/>
                </a:solidFill>
                <a:round/>
                <a:headEnd/>
                <a:tailEnd/>
              </a:ln>
            </p:spPr>
            <p:txBody>
              <a:bodyPr/>
              <a:lstStyle/>
              <a:p>
                <a:endParaRPr lang="en-US"/>
              </a:p>
            </p:txBody>
          </p:sp>
          <p:sp>
            <p:nvSpPr>
              <p:cNvPr id="57417" name="Line 52"/>
              <p:cNvSpPr>
                <a:spLocks noChangeShapeType="1"/>
              </p:cNvSpPr>
              <p:nvPr/>
            </p:nvSpPr>
            <p:spPr bwMode="auto">
              <a:xfrm flipV="1">
                <a:off x="1056" y="1440"/>
                <a:ext cx="1824" cy="864"/>
              </a:xfrm>
              <a:prstGeom prst="line">
                <a:avLst/>
              </a:prstGeom>
              <a:noFill/>
              <a:ln w="12700">
                <a:solidFill>
                  <a:schemeClr val="bg1"/>
                </a:solidFill>
                <a:round/>
                <a:headEnd/>
                <a:tailEnd/>
              </a:ln>
            </p:spPr>
            <p:txBody>
              <a:bodyPr/>
              <a:lstStyle/>
              <a:p>
                <a:endParaRPr lang="en-US"/>
              </a:p>
            </p:txBody>
          </p:sp>
          <p:sp>
            <p:nvSpPr>
              <p:cNvPr id="57418" name="Line 53"/>
              <p:cNvSpPr>
                <a:spLocks noChangeShapeType="1"/>
              </p:cNvSpPr>
              <p:nvPr/>
            </p:nvSpPr>
            <p:spPr bwMode="auto">
              <a:xfrm flipH="1" flipV="1">
                <a:off x="2880" y="1440"/>
                <a:ext cx="1776" cy="864"/>
              </a:xfrm>
              <a:prstGeom prst="line">
                <a:avLst/>
              </a:prstGeom>
              <a:noFill/>
              <a:ln w="12700">
                <a:solidFill>
                  <a:schemeClr val="bg1"/>
                </a:solidFill>
                <a:round/>
                <a:headEnd/>
                <a:tailEnd/>
              </a:ln>
            </p:spPr>
            <p:txBody>
              <a:bodyPr/>
              <a:lstStyle/>
              <a:p>
                <a:endParaRPr lang="en-US"/>
              </a:p>
            </p:txBody>
          </p:sp>
          <p:sp>
            <p:nvSpPr>
              <p:cNvPr id="57419" name="Line 54"/>
              <p:cNvSpPr>
                <a:spLocks noChangeShapeType="1"/>
              </p:cNvSpPr>
              <p:nvPr/>
            </p:nvSpPr>
            <p:spPr bwMode="auto">
              <a:xfrm flipH="1">
                <a:off x="2256" y="1440"/>
                <a:ext cx="624" cy="864"/>
              </a:xfrm>
              <a:prstGeom prst="line">
                <a:avLst/>
              </a:prstGeom>
              <a:noFill/>
              <a:ln w="12700">
                <a:solidFill>
                  <a:schemeClr val="bg1"/>
                </a:solidFill>
                <a:round/>
                <a:headEnd/>
                <a:tailEnd/>
              </a:ln>
            </p:spPr>
            <p:txBody>
              <a:bodyPr/>
              <a:lstStyle/>
              <a:p>
                <a:endParaRPr lang="en-US"/>
              </a:p>
            </p:txBody>
          </p:sp>
          <p:sp>
            <p:nvSpPr>
              <p:cNvPr id="57420" name="Line 55"/>
              <p:cNvSpPr>
                <a:spLocks noChangeShapeType="1"/>
              </p:cNvSpPr>
              <p:nvPr/>
            </p:nvSpPr>
            <p:spPr bwMode="auto">
              <a:xfrm>
                <a:off x="2880" y="1440"/>
                <a:ext cx="576" cy="864"/>
              </a:xfrm>
              <a:prstGeom prst="line">
                <a:avLst/>
              </a:prstGeom>
              <a:noFill/>
              <a:ln w="12700">
                <a:solidFill>
                  <a:schemeClr val="bg1"/>
                </a:solidFill>
                <a:round/>
                <a:headEnd/>
                <a:tailEnd/>
              </a:ln>
            </p:spPr>
            <p:txBody>
              <a:bodyPr/>
              <a:lstStyle/>
              <a:p>
                <a:endParaRPr lang="en-US"/>
              </a:p>
            </p:txBody>
          </p:sp>
          <p:sp>
            <p:nvSpPr>
              <p:cNvPr id="57421" name="Line 56"/>
              <p:cNvSpPr>
                <a:spLocks noChangeShapeType="1"/>
              </p:cNvSpPr>
              <p:nvPr/>
            </p:nvSpPr>
            <p:spPr bwMode="auto">
              <a:xfrm flipH="1" flipV="1">
                <a:off x="1968" y="1872"/>
                <a:ext cx="288" cy="432"/>
              </a:xfrm>
              <a:prstGeom prst="line">
                <a:avLst/>
              </a:prstGeom>
              <a:noFill/>
              <a:ln w="9525">
                <a:solidFill>
                  <a:schemeClr val="bg1"/>
                </a:solidFill>
                <a:round/>
                <a:headEnd/>
                <a:tailEnd/>
              </a:ln>
            </p:spPr>
            <p:txBody>
              <a:bodyPr/>
              <a:lstStyle/>
              <a:p>
                <a:endParaRPr lang="en-US"/>
              </a:p>
            </p:txBody>
          </p:sp>
          <p:sp>
            <p:nvSpPr>
              <p:cNvPr id="57422" name="Freeform 57"/>
              <p:cNvSpPr>
                <a:spLocks/>
              </p:cNvSpPr>
              <p:nvPr/>
            </p:nvSpPr>
            <p:spPr bwMode="auto">
              <a:xfrm>
                <a:off x="3456" y="1863"/>
                <a:ext cx="296" cy="441"/>
              </a:xfrm>
              <a:custGeom>
                <a:avLst/>
                <a:gdLst>
                  <a:gd name="T0" fmla="*/ 0 w 296"/>
                  <a:gd name="T1" fmla="*/ 441 h 441"/>
                  <a:gd name="T2" fmla="*/ 296 w 296"/>
                  <a:gd name="T3" fmla="*/ 0 h 441"/>
                  <a:gd name="T4" fmla="*/ 0 60000 65536"/>
                  <a:gd name="T5" fmla="*/ 0 60000 65536"/>
                  <a:gd name="T6" fmla="*/ 0 w 296"/>
                  <a:gd name="T7" fmla="*/ 0 h 441"/>
                  <a:gd name="T8" fmla="*/ 296 w 296"/>
                  <a:gd name="T9" fmla="*/ 441 h 441"/>
                </a:gdLst>
                <a:ahLst/>
                <a:cxnLst>
                  <a:cxn ang="T4">
                    <a:pos x="T0" y="T1"/>
                  </a:cxn>
                  <a:cxn ang="T5">
                    <a:pos x="T2" y="T3"/>
                  </a:cxn>
                </a:cxnLst>
                <a:rect l="T6" t="T7" r="T8" b="T9"/>
                <a:pathLst>
                  <a:path w="296" h="441">
                    <a:moveTo>
                      <a:pt x="0" y="441"/>
                    </a:moveTo>
                    <a:lnTo>
                      <a:pt x="296" y="0"/>
                    </a:lnTo>
                  </a:path>
                </a:pathLst>
              </a:custGeom>
              <a:noFill/>
              <a:ln w="9525">
                <a:solidFill>
                  <a:schemeClr val="bg1"/>
                </a:solidFill>
                <a:round/>
                <a:headEnd/>
                <a:tailEnd/>
              </a:ln>
            </p:spPr>
            <p:txBody>
              <a:bodyPr/>
              <a:lstStyle/>
              <a:p>
                <a:endParaRPr lang="en-US"/>
              </a:p>
            </p:txBody>
          </p:sp>
        </p:grpSp>
        <p:sp>
          <p:nvSpPr>
            <p:cNvPr id="57350" name="Freeform 81"/>
            <p:cNvSpPr>
              <a:spLocks/>
            </p:cNvSpPr>
            <p:nvPr/>
          </p:nvSpPr>
          <p:spPr bwMode="auto">
            <a:xfrm>
              <a:off x="4763" y="2346325"/>
              <a:ext cx="4432300" cy="1973263"/>
            </a:xfrm>
            <a:custGeom>
              <a:avLst/>
              <a:gdLst>
                <a:gd name="T0" fmla="*/ 2792 w 2792"/>
                <a:gd name="T1" fmla="*/ 1243 h 1243"/>
                <a:gd name="T2" fmla="*/ 0 w 2792"/>
                <a:gd name="T3" fmla="*/ 0 h 1243"/>
                <a:gd name="T4" fmla="*/ 0 60000 65536"/>
                <a:gd name="T5" fmla="*/ 0 60000 65536"/>
                <a:gd name="T6" fmla="*/ 0 w 2792"/>
                <a:gd name="T7" fmla="*/ 0 h 1243"/>
                <a:gd name="T8" fmla="*/ 2792 w 2792"/>
                <a:gd name="T9" fmla="*/ 1243 h 1243"/>
              </a:gdLst>
              <a:ahLst/>
              <a:cxnLst>
                <a:cxn ang="T4">
                  <a:pos x="T0" y="T1"/>
                </a:cxn>
                <a:cxn ang="T5">
                  <a:pos x="T2" y="T3"/>
                </a:cxn>
              </a:cxnLst>
              <a:rect l="T6" t="T7" r="T8" b="T9"/>
              <a:pathLst>
                <a:path w="2792" h="1243">
                  <a:moveTo>
                    <a:pt x="2792" y="1243"/>
                  </a:moveTo>
                  <a:lnTo>
                    <a:pt x="0" y="0"/>
                  </a:lnTo>
                </a:path>
              </a:pathLst>
            </a:custGeom>
            <a:noFill/>
            <a:ln w="12700">
              <a:solidFill>
                <a:srgbClr val="FFCC66"/>
              </a:solidFill>
              <a:prstDash val="dash"/>
              <a:round/>
              <a:headEnd/>
              <a:tailEnd/>
            </a:ln>
          </p:spPr>
          <p:txBody>
            <a:bodyPr/>
            <a:lstStyle/>
            <a:p>
              <a:endParaRPr lang="en-US"/>
            </a:p>
          </p:txBody>
        </p:sp>
        <p:sp>
          <p:nvSpPr>
            <p:cNvPr id="57351" name="Freeform 82"/>
            <p:cNvSpPr>
              <a:spLocks/>
            </p:cNvSpPr>
            <p:nvPr/>
          </p:nvSpPr>
          <p:spPr bwMode="auto">
            <a:xfrm>
              <a:off x="19050" y="1171575"/>
              <a:ext cx="5391150" cy="2401888"/>
            </a:xfrm>
            <a:custGeom>
              <a:avLst/>
              <a:gdLst>
                <a:gd name="T0" fmla="*/ 3396 w 3396"/>
                <a:gd name="T1" fmla="*/ 1513 h 1513"/>
                <a:gd name="T2" fmla="*/ 0 w 3396"/>
                <a:gd name="T3" fmla="*/ 0 h 1513"/>
                <a:gd name="T4" fmla="*/ 0 60000 65536"/>
                <a:gd name="T5" fmla="*/ 0 60000 65536"/>
                <a:gd name="T6" fmla="*/ 0 w 3396"/>
                <a:gd name="T7" fmla="*/ 0 h 1513"/>
                <a:gd name="T8" fmla="*/ 3396 w 3396"/>
                <a:gd name="T9" fmla="*/ 1513 h 1513"/>
              </a:gdLst>
              <a:ahLst/>
              <a:cxnLst>
                <a:cxn ang="T4">
                  <a:pos x="T0" y="T1"/>
                </a:cxn>
                <a:cxn ang="T5">
                  <a:pos x="T2" y="T3"/>
                </a:cxn>
              </a:cxnLst>
              <a:rect l="T6" t="T7" r="T8" b="T9"/>
              <a:pathLst>
                <a:path w="3396" h="1513">
                  <a:moveTo>
                    <a:pt x="3396" y="1513"/>
                  </a:moveTo>
                  <a:lnTo>
                    <a:pt x="0" y="0"/>
                  </a:lnTo>
                </a:path>
              </a:pathLst>
            </a:custGeom>
            <a:noFill/>
            <a:ln w="12700">
              <a:solidFill>
                <a:srgbClr val="FFCC66"/>
              </a:solidFill>
              <a:prstDash val="dash"/>
              <a:round/>
              <a:headEnd/>
              <a:tailEnd/>
            </a:ln>
          </p:spPr>
          <p:txBody>
            <a:bodyPr/>
            <a:lstStyle/>
            <a:p>
              <a:endParaRPr lang="en-US"/>
            </a:p>
          </p:txBody>
        </p:sp>
        <p:sp>
          <p:nvSpPr>
            <p:cNvPr id="57352" name="Freeform 83"/>
            <p:cNvSpPr>
              <a:spLocks/>
            </p:cNvSpPr>
            <p:nvPr/>
          </p:nvSpPr>
          <p:spPr bwMode="auto">
            <a:xfrm>
              <a:off x="933450" y="493713"/>
              <a:ext cx="5391150" cy="2401887"/>
            </a:xfrm>
            <a:custGeom>
              <a:avLst/>
              <a:gdLst>
                <a:gd name="T0" fmla="*/ 3396 w 3396"/>
                <a:gd name="T1" fmla="*/ 1513 h 1513"/>
                <a:gd name="T2" fmla="*/ 0 w 3396"/>
                <a:gd name="T3" fmla="*/ 0 h 1513"/>
                <a:gd name="T4" fmla="*/ 0 60000 65536"/>
                <a:gd name="T5" fmla="*/ 0 60000 65536"/>
                <a:gd name="T6" fmla="*/ 0 w 3396"/>
                <a:gd name="T7" fmla="*/ 0 h 1513"/>
                <a:gd name="T8" fmla="*/ 3396 w 3396"/>
                <a:gd name="T9" fmla="*/ 1513 h 1513"/>
              </a:gdLst>
              <a:ahLst/>
              <a:cxnLst>
                <a:cxn ang="T4">
                  <a:pos x="T0" y="T1"/>
                </a:cxn>
                <a:cxn ang="T5">
                  <a:pos x="T2" y="T3"/>
                </a:cxn>
              </a:cxnLst>
              <a:rect l="T6" t="T7" r="T8" b="T9"/>
              <a:pathLst>
                <a:path w="3396" h="1513">
                  <a:moveTo>
                    <a:pt x="3396" y="1513"/>
                  </a:moveTo>
                  <a:lnTo>
                    <a:pt x="0" y="0"/>
                  </a:lnTo>
                </a:path>
              </a:pathLst>
            </a:custGeom>
            <a:noFill/>
            <a:ln w="12700">
              <a:solidFill>
                <a:srgbClr val="FFCC66"/>
              </a:solidFill>
              <a:prstDash val="dash"/>
              <a:round/>
              <a:headEnd/>
              <a:tailEnd/>
            </a:ln>
          </p:spPr>
          <p:txBody>
            <a:bodyPr/>
            <a:lstStyle/>
            <a:p>
              <a:endParaRPr lang="en-US"/>
            </a:p>
          </p:txBody>
        </p:sp>
        <p:sp>
          <p:nvSpPr>
            <p:cNvPr id="57353" name="Freeform 84"/>
            <p:cNvSpPr>
              <a:spLocks/>
            </p:cNvSpPr>
            <p:nvPr/>
          </p:nvSpPr>
          <p:spPr bwMode="auto">
            <a:xfrm>
              <a:off x="1162050" y="457200"/>
              <a:ext cx="5391150" cy="2401888"/>
            </a:xfrm>
            <a:custGeom>
              <a:avLst/>
              <a:gdLst>
                <a:gd name="T0" fmla="*/ 3396 w 3396"/>
                <a:gd name="T1" fmla="*/ 1513 h 1513"/>
                <a:gd name="T2" fmla="*/ 0 w 3396"/>
                <a:gd name="T3" fmla="*/ 0 h 1513"/>
                <a:gd name="T4" fmla="*/ 0 60000 65536"/>
                <a:gd name="T5" fmla="*/ 0 60000 65536"/>
                <a:gd name="T6" fmla="*/ 0 w 3396"/>
                <a:gd name="T7" fmla="*/ 0 h 1513"/>
                <a:gd name="T8" fmla="*/ 3396 w 3396"/>
                <a:gd name="T9" fmla="*/ 1513 h 1513"/>
              </a:gdLst>
              <a:ahLst/>
              <a:cxnLst>
                <a:cxn ang="T4">
                  <a:pos x="T0" y="T1"/>
                </a:cxn>
                <a:cxn ang="T5">
                  <a:pos x="T2" y="T3"/>
                </a:cxn>
              </a:cxnLst>
              <a:rect l="T6" t="T7" r="T8" b="T9"/>
              <a:pathLst>
                <a:path w="3396" h="1513">
                  <a:moveTo>
                    <a:pt x="3396" y="1513"/>
                  </a:moveTo>
                  <a:lnTo>
                    <a:pt x="0" y="0"/>
                  </a:lnTo>
                </a:path>
              </a:pathLst>
            </a:custGeom>
            <a:noFill/>
            <a:ln w="12700">
              <a:solidFill>
                <a:srgbClr val="FFCC66"/>
              </a:solidFill>
              <a:prstDash val="dash"/>
              <a:round/>
              <a:headEnd/>
              <a:tailEnd/>
            </a:ln>
          </p:spPr>
          <p:txBody>
            <a:bodyPr/>
            <a:lstStyle/>
            <a:p>
              <a:endParaRPr lang="en-US"/>
            </a:p>
          </p:txBody>
        </p:sp>
        <p:sp>
          <p:nvSpPr>
            <p:cNvPr id="57354" name="Freeform 85"/>
            <p:cNvSpPr>
              <a:spLocks/>
            </p:cNvSpPr>
            <p:nvPr/>
          </p:nvSpPr>
          <p:spPr bwMode="auto">
            <a:xfrm>
              <a:off x="1670050" y="260350"/>
              <a:ext cx="6032500" cy="2717800"/>
            </a:xfrm>
            <a:custGeom>
              <a:avLst/>
              <a:gdLst>
                <a:gd name="T0" fmla="*/ 3800 w 3800"/>
                <a:gd name="T1" fmla="*/ 1712 h 1712"/>
                <a:gd name="T2" fmla="*/ 0 w 3800"/>
                <a:gd name="T3" fmla="*/ 0 h 1712"/>
                <a:gd name="T4" fmla="*/ 0 60000 65536"/>
                <a:gd name="T5" fmla="*/ 0 60000 65536"/>
                <a:gd name="T6" fmla="*/ 0 w 3800"/>
                <a:gd name="T7" fmla="*/ 0 h 1712"/>
                <a:gd name="T8" fmla="*/ 3800 w 3800"/>
                <a:gd name="T9" fmla="*/ 1712 h 1712"/>
              </a:gdLst>
              <a:ahLst/>
              <a:cxnLst>
                <a:cxn ang="T4">
                  <a:pos x="T0" y="T1"/>
                </a:cxn>
                <a:cxn ang="T5">
                  <a:pos x="T2" y="T3"/>
                </a:cxn>
              </a:cxnLst>
              <a:rect l="T6" t="T7" r="T8" b="T9"/>
              <a:pathLst>
                <a:path w="3800" h="1712">
                  <a:moveTo>
                    <a:pt x="3800" y="1712"/>
                  </a:moveTo>
                  <a:lnTo>
                    <a:pt x="0" y="0"/>
                  </a:lnTo>
                </a:path>
              </a:pathLst>
            </a:custGeom>
            <a:noFill/>
            <a:ln w="12700">
              <a:solidFill>
                <a:srgbClr val="FFCC66"/>
              </a:solidFill>
              <a:prstDash val="dash"/>
              <a:round/>
              <a:headEnd/>
              <a:tailEnd/>
            </a:ln>
          </p:spPr>
          <p:txBody>
            <a:bodyPr/>
            <a:lstStyle/>
            <a:p>
              <a:endParaRPr lang="en-US"/>
            </a:p>
          </p:txBody>
        </p:sp>
        <p:sp>
          <p:nvSpPr>
            <p:cNvPr id="57355" name="Freeform 86"/>
            <p:cNvSpPr>
              <a:spLocks/>
            </p:cNvSpPr>
            <p:nvPr/>
          </p:nvSpPr>
          <p:spPr bwMode="auto">
            <a:xfrm>
              <a:off x="2063750" y="63500"/>
              <a:ext cx="6800850" cy="3060700"/>
            </a:xfrm>
            <a:custGeom>
              <a:avLst/>
              <a:gdLst>
                <a:gd name="T0" fmla="*/ 4284 w 4284"/>
                <a:gd name="T1" fmla="*/ 1928 h 1928"/>
                <a:gd name="T2" fmla="*/ 0 w 4284"/>
                <a:gd name="T3" fmla="*/ 0 h 1928"/>
                <a:gd name="T4" fmla="*/ 0 60000 65536"/>
                <a:gd name="T5" fmla="*/ 0 60000 65536"/>
                <a:gd name="T6" fmla="*/ 0 w 4284"/>
                <a:gd name="T7" fmla="*/ 0 h 1928"/>
                <a:gd name="T8" fmla="*/ 4284 w 4284"/>
                <a:gd name="T9" fmla="*/ 1928 h 1928"/>
              </a:gdLst>
              <a:ahLst/>
              <a:cxnLst>
                <a:cxn ang="T4">
                  <a:pos x="T0" y="T1"/>
                </a:cxn>
                <a:cxn ang="T5">
                  <a:pos x="T2" y="T3"/>
                </a:cxn>
              </a:cxnLst>
              <a:rect l="T6" t="T7" r="T8" b="T9"/>
              <a:pathLst>
                <a:path w="4284" h="1928">
                  <a:moveTo>
                    <a:pt x="4284" y="1928"/>
                  </a:moveTo>
                  <a:lnTo>
                    <a:pt x="0" y="0"/>
                  </a:lnTo>
                </a:path>
              </a:pathLst>
            </a:custGeom>
            <a:noFill/>
            <a:ln w="12700">
              <a:solidFill>
                <a:srgbClr val="FFCC66"/>
              </a:solidFill>
              <a:prstDash val="dash"/>
              <a:round/>
              <a:headEnd/>
              <a:tailEnd/>
            </a:ln>
          </p:spPr>
          <p:txBody>
            <a:bodyPr/>
            <a:lstStyle/>
            <a:p>
              <a:endParaRPr lang="en-US"/>
            </a:p>
          </p:txBody>
        </p:sp>
        <p:sp>
          <p:nvSpPr>
            <p:cNvPr id="57356" name="Freeform 87"/>
            <p:cNvSpPr>
              <a:spLocks/>
            </p:cNvSpPr>
            <p:nvPr/>
          </p:nvSpPr>
          <p:spPr bwMode="auto">
            <a:xfrm>
              <a:off x="0" y="2751138"/>
              <a:ext cx="4432300" cy="1973262"/>
            </a:xfrm>
            <a:custGeom>
              <a:avLst/>
              <a:gdLst>
                <a:gd name="T0" fmla="*/ 2792 w 2792"/>
                <a:gd name="T1" fmla="*/ 1243 h 1243"/>
                <a:gd name="T2" fmla="*/ 0 w 2792"/>
                <a:gd name="T3" fmla="*/ 0 h 1243"/>
                <a:gd name="T4" fmla="*/ 0 60000 65536"/>
                <a:gd name="T5" fmla="*/ 0 60000 65536"/>
                <a:gd name="T6" fmla="*/ 0 w 2792"/>
                <a:gd name="T7" fmla="*/ 0 h 1243"/>
                <a:gd name="T8" fmla="*/ 2792 w 2792"/>
                <a:gd name="T9" fmla="*/ 1243 h 1243"/>
              </a:gdLst>
              <a:ahLst/>
              <a:cxnLst>
                <a:cxn ang="T4">
                  <a:pos x="T0" y="T1"/>
                </a:cxn>
                <a:cxn ang="T5">
                  <a:pos x="T2" y="T3"/>
                </a:cxn>
              </a:cxnLst>
              <a:rect l="T6" t="T7" r="T8" b="T9"/>
              <a:pathLst>
                <a:path w="2792" h="1243">
                  <a:moveTo>
                    <a:pt x="2792" y="1243"/>
                  </a:moveTo>
                  <a:lnTo>
                    <a:pt x="0" y="0"/>
                  </a:lnTo>
                </a:path>
              </a:pathLst>
            </a:custGeom>
            <a:noFill/>
            <a:ln w="12700">
              <a:solidFill>
                <a:srgbClr val="FFCC66"/>
              </a:solidFill>
              <a:round/>
              <a:headEnd/>
              <a:tailEnd/>
            </a:ln>
          </p:spPr>
          <p:txBody>
            <a:bodyPr/>
            <a:lstStyle/>
            <a:p>
              <a:endParaRPr lang="en-US"/>
            </a:p>
          </p:txBody>
        </p:sp>
        <p:sp>
          <p:nvSpPr>
            <p:cNvPr id="57357" name="Line 88"/>
            <p:cNvSpPr>
              <a:spLocks noChangeShapeType="1"/>
            </p:cNvSpPr>
            <p:nvPr/>
          </p:nvSpPr>
          <p:spPr bwMode="auto">
            <a:xfrm>
              <a:off x="4419600" y="4495800"/>
              <a:ext cx="0" cy="381000"/>
            </a:xfrm>
            <a:prstGeom prst="line">
              <a:avLst/>
            </a:prstGeom>
            <a:noFill/>
            <a:ln w="9525">
              <a:solidFill>
                <a:srgbClr val="FFCC66"/>
              </a:solidFill>
              <a:round/>
              <a:headEnd/>
              <a:tailEnd/>
            </a:ln>
          </p:spPr>
          <p:txBody>
            <a:bodyPr/>
            <a:lstStyle/>
            <a:p>
              <a:endParaRPr lang="en-US"/>
            </a:p>
          </p:txBody>
        </p:sp>
        <p:sp>
          <p:nvSpPr>
            <p:cNvPr id="57358" name="Line 89"/>
            <p:cNvSpPr>
              <a:spLocks noChangeShapeType="1"/>
            </p:cNvSpPr>
            <p:nvPr/>
          </p:nvSpPr>
          <p:spPr bwMode="auto">
            <a:xfrm>
              <a:off x="609600" y="2819400"/>
              <a:ext cx="0" cy="381000"/>
            </a:xfrm>
            <a:prstGeom prst="line">
              <a:avLst/>
            </a:prstGeom>
            <a:noFill/>
            <a:ln w="9525">
              <a:solidFill>
                <a:srgbClr val="FFCC66"/>
              </a:solidFill>
              <a:round/>
              <a:headEnd/>
              <a:tailEnd/>
            </a:ln>
          </p:spPr>
          <p:txBody>
            <a:bodyPr/>
            <a:lstStyle/>
            <a:p>
              <a:endParaRPr lang="en-US"/>
            </a:p>
          </p:txBody>
        </p:sp>
        <p:sp>
          <p:nvSpPr>
            <p:cNvPr id="57359" name="Line 90"/>
            <p:cNvSpPr>
              <a:spLocks noChangeShapeType="1"/>
            </p:cNvSpPr>
            <p:nvPr/>
          </p:nvSpPr>
          <p:spPr bwMode="auto">
            <a:xfrm flipH="1">
              <a:off x="457200" y="2895600"/>
              <a:ext cx="304800" cy="228600"/>
            </a:xfrm>
            <a:prstGeom prst="line">
              <a:avLst/>
            </a:prstGeom>
            <a:noFill/>
            <a:ln w="9525">
              <a:solidFill>
                <a:srgbClr val="FFCC66"/>
              </a:solidFill>
              <a:round/>
              <a:headEnd/>
              <a:tailEnd/>
            </a:ln>
          </p:spPr>
          <p:txBody>
            <a:bodyPr/>
            <a:lstStyle/>
            <a:p>
              <a:endParaRPr lang="en-US"/>
            </a:p>
          </p:txBody>
        </p:sp>
        <p:sp>
          <p:nvSpPr>
            <p:cNvPr id="57360" name="Line 91"/>
            <p:cNvSpPr>
              <a:spLocks noChangeShapeType="1"/>
            </p:cNvSpPr>
            <p:nvPr/>
          </p:nvSpPr>
          <p:spPr bwMode="auto">
            <a:xfrm flipH="1">
              <a:off x="4267200" y="4572000"/>
              <a:ext cx="304800" cy="304800"/>
            </a:xfrm>
            <a:prstGeom prst="line">
              <a:avLst/>
            </a:prstGeom>
            <a:noFill/>
            <a:ln w="12700">
              <a:solidFill>
                <a:srgbClr val="FFCC66"/>
              </a:solidFill>
              <a:round/>
              <a:headEnd/>
              <a:tailEnd/>
            </a:ln>
          </p:spPr>
          <p:txBody>
            <a:bodyPr/>
            <a:lstStyle/>
            <a:p>
              <a:endParaRPr lang="en-US"/>
            </a:p>
          </p:txBody>
        </p:sp>
        <p:sp>
          <p:nvSpPr>
            <p:cNvPr id="57361" name="Line 92"/>
            <p:cNvSpPr>
              <a:spLocks noChangeShapeType="1"/>
            </p:cNvSpPr>
            <p:nvPr/>
          </p:nvSpPr>
          <p:spPr bwMode="auto">
            <a:xfrm>
              <a:off x="5410200" y="3657600"/>
              <a:ext cx="0" cy="990600"/>
            </a:xfrm>
            <a:prstGeom prst="line">
              <a:avLst/>
            </a:prstGeom>
            <a:noFill/>
            <a:ln w="12700">
              <a:solidFill>
                <a:srgbClr val="FFCC66"/>
              </a:solidFill>
              <a:round/>
              <a:headEnd/>
              <a:tailEnd/>
            </a:ln>
          </p:spPr>
          <p:txBody>
            <a:bodyPr/>
            <a:lstStyle/>
            <a:p>
              <a:endParaRPr lang="en-US"/>
            </a:p>
          </p:txBody>
        </p:sp>
        <p:sp>
          <p:nvSpPr>
            <p:cNvPr id="57362" name="Line 93"/>
            <p:cNvSpPr>
              <a:spLocks noChangeShapeType="1"/>
            </p:cNvSpPr>
            <p:nvPr/>
          </p:nvSpPr>
          <p:spPr bwMode="auto">
            <a:xfrm flipH="1">
              <a:off x="4419600" y="4495800"/>
              <a:ext cx="990600" cy="228600"/>
            </a:xfrm>
            <a:prstGeom prst="line">
              <a:avLst/>
            </a:prstGeom>
            <a:noFill/>
            <a:ln w="12700">
              <a:solidFill>
                <a:srgbClr val="FFCC66"/>
              </a:solidFill>
              <a:round/>
              <a:headEnd/>
              <a:tailEnd/>
            </a:ln>
          </p:spPr>
          <p:txBody>
            <a:bodyPr/>
            <a:lstStyle/>
            <a:p>
              <a:endParaRPr lang="en-US"/>
            </a:p>
          </p:txBody>
        </p:sp>
        <p:sp>
          <p:nvSpPr>
            <p:cNvPr id="57363" name="Line 94"/>
            <p:cNvSpPr>
              <a:spLocks noChangeShapeType="1"/>
            </p:cNvSpPr>
            <p:nvPr/>
          </p:nvSpPr>
          <p:spPr bwMode="auto">
            <a:xfrm flipH="1">
              <a:off x="5257800" y="4343400"/>
              <a:ext cx="304800" cy="304800"/>
            </a:xfrm>
            <a:prstGeom prst="line">
              <a:avLst/>
            </a:prstGeom>
            <a:noFill/>
            <a:ln w="12700">
              <a:solidFill>
                <a:srgbClr val="FFCC66"/>
              </a:solidFill>
              <a:round/>
              <a:headEnd/>
              <a:tailEnd/>
            </a:ln>
          </p:spPr>
          <p:txBody>
            <a:bodyPr/>
            <a:lstStyle/>
            <a:p>
              <a:endParaRPr lang="en-US"/>
            </a:p>
          </p:txBody>
        </p:sp>
        <p:sp>
          <p:nvSpPr>
            <p:cNvPr id="57364" name="Text Box 95"/>
            <p:cNvSpPr txBox="1">
              <a:spLocks noChangeArrowheads="1"/>
            </p:cNvSpPr>
            <p:nvPr/>
          </p:nvSpPr>
          <p:spPr bwMode="auto">
            <a:xfrm>
              <a:off x="4708525" y="4689475"/>
              <a:ext cx="336550" cy="457200"/>
            </a:xfrm>
            <a:prstGeom prst="rect">
              <a:avLst/>
            </a:prstGeom>
            <a:noFill/>
            <a:ln w="9525">
              <a:noFill/>
              <a:miter lim="800000"/>
              <a:headEnd/>
              <a:tailEnd/>
            </a:ln>
          </p:spPr>
          <p:txBody>
            <a:bodyPr wrap="none">
              <a:spAutoFit/>
            </a:bodyPr>
            <a:lstStyle/>
            <a:p>
              <a:r>
                <a:rPr lang="en-US" sz="2400">
                  <a:solidFill>
                    <a:srgbClr val="FFCC66"/>
                  </a:solidFill>
                  <a:latin typeface="Times New Roman" pitchFamily="18" charset="0"/>
                </a:rPr>
                <a:t>p</a:t>
              </a:r>
            </a:p>
          </p:txBody>
        </p:sp>
        <p:sp>
          <p:nvSpPr>
            <p:cNvPr id="57365" name="Text Box 96"/>
            <p:cNvSpPr txBox="1">
              <a:spLocks noChangeArrowheads="1"/>
            </p:cNvSpPr>
            <p:nvPr/>
          </p:nvSpPr>
          <p:spPr bwMode="auto">
            <a:xfrm>
              <a:off x="1676400" y="3581400"/>
              <a:ext cx="303213" cy="457200"/>
            </a:xfrm>
            <a:prstGeom prst="rect">
              <a:avLst/>
            </a:prstGeom>
            <a:noFill/>
            <a:ln w="9525">
              <a:noFill/>
              <a:miter lim="800000"/>
              <a:headEnd/>
              <a:tailEnd/>
            </a:ln>
          </p:spPr>
          <p:txBody>
            <a:bodyPr wrap="none">
              <a:spAutoFit/>
            </a:bodyPr>
            <a:lstStyle/>
            <a:p>
              <a:r>
                <a:rPr lang="en-US" sz="2400">
                  <a:solidFill>
                    <a:srgbClr val="FFCC66"/>
                  </a:solidFill>
                  <a:latin typeface="Times New Roman" pitchFamily="18" charset="0"/>
                </a:rPr>
                <a:t>s</a:t>
              </a:r>
            </a:p>
          </p:txBody>
        </p:sp>
        <p:sp>
          <p:nvSpPr>
            <p:cNvPr id="57366" name="Text Box 97"/>
            <p:cNvSpPr txBox="1">
              <a:spLocks noChangeArrowheads="1"/>
            </p:cNvSpPr>
            <p:nvPr/>
          </p:nvSpPr>
          <p:spPr bwMode="auto">
            <a:xfrm>
              <a:off x="6172200" y="3733800"/>
              <a:ext cx="1377950" cy="457200"/>
            </a:xfrm>
            <a:prstGeom prst="rect">
              <a:avLst/>
            </a:prstGeom>
            <a:noFill/>
            <a:ln w="9525">
              <a:noFill/>
              <a:miter lim="800000"/>
              <a:headEnd/>
              <a:tailEnd/>
            </a:ln>
          </p:spPr>
          <p:txBody>
            <a:bodyPr wrap="none">
              <a:spAutoFit/>
            </a:bodyPr>
            <a:lstStyle/>
            <a:p>
              <a:r>
                <a:rPr lang="en-US" sz="2400">
                  <a:solidFill>
                    <a:srgbClr val="FFCC66"/>
                  </a:solidFill>
                  <a:latin typeface="Times New Roman" pitchFamily="18" charset="0"/>
                </a:rPr>
                <a:t>Truss T-1</a:t>
              </a:r>
            </a:p>
          </p:txBody>
        </p:sp>
        <p:sp>
          <p:nvSpPr>
            <p:cNvPr id="57367" name="Text Box 98"/>
            <p:cNvSpPr txBox="1">
              <a:spLocks noChangeArrowheads="1"/>
            </p:cNvSpPr>
            <p:nvPr/>
          </p:nvSpPr>
          <p:spPr bwMode="auto">
            <a:xfrm>
              <a:off x="2819400" y="1905000"/>
              <a:ext cx="1377950" cy="457200"/>
            </a:xfrm>
            <a:prstGeom prst="rect">
              <a:avLst/>
            </a:prstGeom>
            <a:noFill/>
            <a:ln w="9525">
              <a:noFill/>
              <a:miter lim="800000"/>
              <a:headEnd/>
              <a:tailEnd/>
            </a:ln>
          </p:spPr>
          <p:txBody>
            <a:bodyPr wrap="none">
              <a:spAutoFit/>
            </a:bodyPr>
            <a:lstStyle/>
            <a:p>
              <a:r>
                <a:rPr lang="en-US" sz="2400" dirty="0">
                  <a:solidFill>
                    <a:srgbClr val="FFCC66"/>
                  </a:solidFill>
                  <a:latin typeface="Times New Roman" pitchFamily="18" charset="0"/>
                </a:rPr>
                <a:t>Truss T-2</a:t>
              </a:r>
            </a:p>
          </p:txBody>
        </p:sp>
        <p:grpSp>
          <p:nvGrpSpPr>
            <p:cNvPr id="5" name="Group 39"/>
            <p:cNvGrpSpPr>
              <a:grpSpLocks/>
            </p:cNvGrpSpPr>
            <p:nvPr/>
          </p:nvGrpSpPr>
          <p:grpSpPr bwMode="auto">
            <a:xfrm rot="332127">
              <a:off x="7634288" y="2814638"/>
              <a:ext cx="152400" cy="152400"/>
              <a:chOff x="1344" y="2976"/>
              <a:chExt cx="96" cy="96"/>
            </a:xfrm>
          </p:grpSpPr>
          <p:sp>
            <p:nvSpPr>
              <p:cNvPr id="57413" name="Line 40"/>
              <p:cNvSpPr>
                <a:spLocks noChangeShapeType="1"/>
              </p:cNvSpPr>
              <p:nvPr/>
            </p:nvSpPr>
            <p:spPr bwMode="auto">
              <a:xfrm>
                <a:off x="1344" y="3072"/>
                <a:ext cx="96" cy="0"/>
              </a:xfrm>
              <a:prstGeom prst="line">
                <a:avLst/>
              </a:prstGeom>
              <a:noFill/>
              <a:ln w="19050">
                <a:solidFill>
                  <a:srgbClr val="FFCC66"/>
                </a:solidFill>
                <a:round/>
                <a:headEnd/>
                <a:tailEnd/>
              </a:ln>
            </p:spPr>
            <p:txBody>
              <a:bodyPr/>
              <a:lstStyle/>
              <a:p>
                <a:endParaRPr lang="en-US"/>
              </a:p>
            </p:txBody>
          </p:sp>
          <p:sp>
            <p:nvSpPr>
              <p:cNvPr id="57414" name="Line 41"/>
              <p:cNvSpPr>
                <a:spLocks noChangeShapeType="1"/>
              </p:cNvSpPr>
              <p:nvPr/>
            </p:nvSpPr>
            <p:spPr bwMode="auto">
              <a:xfrm>
                <a:off x="1344" y="2976"/>
                <a:ext cx="96" cy="0"/>
              </a:xfrm>
              <a:prstGeom prst="line">
                <a:avLst/>
              </a:prstGeom>
              <a:noFill/>
              <a:ln w="19050">
                <a:solidFill>
                  <a:srgbClr val="FFCC66"/>
                </a:solidFill>
                <a:round/>
                <a:headEnd/>
                <a:tailEnd/>
              </a:ln>
            </p:spPr>
            <p:txBody>
              <a:bodyPr/>
              <a:lstStyle/>
              <a:p>
                <a:endParaRPr lang="en-US"/>
              </a:p>
            </p:txBody>
          </p:sp>
          <p:sp>
            <p:nvSpPr>
              <p:cNvPr id="57415" name="Line 42"/>
              <p:cNvSpPr>
                <a:spLocks noChangeShapeType="1"/>
              </p:cNvSpPr>
              <p:nvPr/>
            </p:nvSpPr>
            <p:spPr bwMode="auto">
              <a:xfrm flipV="1">
                <a:off x="1392" y="2976"/>
                <a:ext cx="0" cy="96"/>
              </a:xfrm>
              <a:prstGeom prst="line">
                <a:avLst/>
              </a:prstGeom>
              <a:noFill/>
              <a:ln w="19050">
                <a:solidFill>
                  <a:srgbClr val="FFCC66"/>
                </a:solidFill>
                <a:round/>
                <a:headEnd/>
                <a:tailEnd/>
              </a:ln>
            </p:spPr>
            <p:txBody>
              <a:bodyPr/>
              <a:lstStyle/>
              <a:p>
                <a:endParaRPr lang="en-US"/>
              </a:p>
            </p:txBody>
          </p:sp>
        </p:grpSp>
        <p:grpSp>
          <p:nvGrpSpPr>
            <p:cNvPr id="6" name="Group 43"/>
            <p:cNvGrpSpPr>
              <a:grpSpLocks/>
            </p:cNvGrpSpPr>
            <p:nvPr/>
          </p:nvGrpSpPr>
          <p:grpSpPr bwMode="auto">
            <a:xfrm rot="1705560">
              <a:off x="8761413" y="2957513"/>
              <a:ext cx="190500" cy="177800"/>
              <a:chOff x="2637" y="1991"/>
              <a:chExt cx="120" cy="112"/>
            </a:xfrm>
          </p:grpSpPr>
          <p:sp>
            <p:nvSpPr>
              <p:cNvPr id="57410" name="Freeform 44"/>
              <p:cNvSpPr>
                <a:spLocks/>
              </p:cNvSpPr>
              <p:nvPr/>
            </p:nvSpPr>
            <p:spPr bwMode="auto">
              <a:xfrm>
                <a:off x="2664" y="2069"/>
                <a:ext cx="93" cy="34"/>
              </a:xfrm>
              <a:custGeom>
                <a:avLst/>
                <a:gdLst>
                  <a:gd name="T0" fmla="*/ 0 w 93"/>
                  <a:gd name="T1" fmla="*/ 34 h 34"/>
                  <a:gd name="T2" fmla="*/ 93 w 93"/>
                  <a:gd name="T3" fmla="*/ 0 h 34"/>
                  <a:gd name="T4" fmla="*/ 0 60000 65536"/>
                  <a:gd name="T5" fmla="*/ 0 60000 65536"/>
                  <a:gd name="T6" fmla="*/ 0 w 93"/>
                  <a:gd name="T7" fmla="*/ 0 h 34"/>
                  <a:gd name="T8" fmla="*/ 93 w 93"/>
                  <a:gd name="T9" fmla="*/ 34 h 34"/>
                </a:gdLst>
                <a:ahLst/>
                <a:cxnLst>
                  <a:cxn ang="T4">
                    <a:pos x="T0" y="T1"/>
                  </a:cxn>
                  <a:cxn ang="T5">
                    <a:pos x="T2" y="T3"/>
                  </a:cxn>
                </a:cxnLst>
                <a:rect l="T6" t="T7" r="T8" b="T9"/>
                <a:pathLst>
                  <a:path w="93" h="34">
                    <a:moveTo>
                      <a:pt x="0" y="34"/>
                    </a:moveTo>
                    <a:lnTo>
                      <a:pt x="93" y="0"/>
                    </a:lnTo>
                  </a:path>
                </a:pathLst>
              </a:custGeom>
              <a:noFill/>
              <a:ln w="19050">
                <a:solidFill>
                  <a:srgbClr val="FFCC66"/>
                </a:solidFill>
                <a:round/>
                <a:headEnd/>
                <a:tailEnd/>
              </a:ln>
            </p:spPr>
            <p:txBody>
              <a:bodyPr/>
              <a:lstStyle/>
              <a:p>
                <a:endParaRPr lang="en-US"/>
              </a:p>
            </p:txBody>
          </p:sp>
          <p:sp>
            <p:nvSpPr>
              <p:cNvPr id="57411" name="Freeform 45"/>
              <p:cNvSpPr>
                <a:spLocks/>
              </p:cNvSpPr>
              <p:nvPr/>
            </p:nvSpPr>
            <p:spPr bwMode="auto">
              <a:xfrm>
                <a:off x="2637" y="1991"/>
                <a:ext cx="96" cy="33"/>
              </a:xfrm>
              <a:custGeom>
                <a:avLst/>
                <a:gdLst>
                  <a:gd name="T0" fmla="*/ 0 w 96"/>
                  <a:gd name="T1" fmla="*/ 33 h 33"/>
                  <a:gd name="T2" fmla="*/ 96 w 96"/>
                  <a:gd name="T3" fmla="*/ 0 h 33"/>
                  <a:gd name="T4" fmla="*/ 0 60000 65536"/>
                  <a:gd name="T5" fmla="*/ 0 60000 65536"/>
                  <a:gd name="T6" fmla="*/ 0 w 96"/>
                  <a:gd name="T7" fmla="*/ 0 h 33"/>
                  <a:gd name="T8" fmla="*/ 96 w 96"/>
                  <a:gd name="T9" fmla="*/ 33 h 33"/>
                </a:gdLst>
                <a:ahLst/>
                <a:cxnLst>
                  <a:cxn ang="T4">
                    <a:pos x="T0" y="T1"/>
                  </a:cxn>
                  <a:cxn ang="T5">
                    <a:pos x="T2" y="T3"/>
                  </a:cxn>
                </a:cxnLst>
                <a:rect l="T6" t="T7" r="T8" b="T9"/>
                <a:pathLst>
                  <a:path w="96" h="33">
                    <a:moveTo>
                      <a:pt x="0" y="33"/>
                    </a:moveTo>
                    <a:lnTo>
                      <a:pt x="96" y="0"/>
                    </a:lnTo>
                  </a:path>
                </a:pathLst>
              </a:custGeom>
              <a:noFill/>
              <a:ln w="19050">
                <a:solidFill>
                  <a:srgbClr val="FFCC66"/>
                </a:solidFill>
                <a:round/>
                <a:headEnd/>
                <a:tailEnd/>
              </a:ln>
            </p:spPr>
            <p:txBody>
              <a:bodyPr/>
              <a:lstStyle/>
              <a:p>
                <a:endParaRPr lang="en-US"/>
              </a:p>
            </p:txBody>
          </p:sp>
          <p:sp>
            <p:nvSpPr>
              <p:cNvPr id="57412" name="Freeform 46"/>
              <p:cNvSpPr>
                <a:spLocks/>
              </p:cNvSpPr>
              <p:nvPr/>
            </p:nvSpPr>
            <p:spPr bwMode="auto">
              <a:xfrm>
                <a:off x="2685" y="2010"/>
                <a:ext cx="29" cy="77"/>
              </a:xfrm>
              <a:custGeom>
                <a:avLst/>
                <a:gdLst>
                  <a:gd name="T0" fmla="*/ 29 w 29"/>
                  <a:gd name="T1" fmla="*/ 77 h 77"/>
                  <a:gd name="T2" fmla="*/ 0 w 29"/>
                  <a:gd name="T3" fmla="*/ 0 h 77"/>
                  <a:gd name="T4" fmla="*/ 0 60000 65536"/>
                  <a:gd name="T5" fmla="*/ 0 60000 65536"/>
                  <a:gd name="T6" fmla="*/ 0 w 29"/>
                  <a:gd name="T7" fmla="*/ 0 h 77"/>
                  <a:gd name="T8" fmla="*/ 29 w 29"/>
                  <a:gd name="T9" fmla="*/ 77 h 77"/>
                </a:gdLst>
                <a:ahLst/>
                <a:cxnLst>
                  <a:cxn ang="T4">
                    <a:pos x="T0" y="T1"/>
                  </a:cxn>
                  <a:cxn ang="T5">
                    <a:pos x="T2" y="T3"/>
                  </a:cxn>
                </a:cxnLst>
                <a:rect l="T6" t="T7" r="T8" b="T9"/>
                <a:pathLst>
                  <a:path w="29" h="77">
                    <a:moveTo>
                      <a:pt x="29" y="77"/>
                    </a:moveTo>
                    <a:lnTo>
                      <a:pt x="0" y="0"/>
                    </a:lnTo>
                  </a:path>
                </a:pathLst>
              </a:custGeom>
              <a:noFill/>
              <a:ln w="19050">
                <a:solidFill>
                  <a:srgbClr val="FFCC66"/>
                </a:solidFill>
                <a:round/>
                <a:headEnd/>
                <a:tailEnd/>
              </a:ln>
            </p:spPr>
            <p:txBody>
              <a:bodyPr/>
              <a:lstStyle/>
              <a:p>
                <a:endParaRPr lang="en-US"/>
              </a:p>
            </p:txBody>
          </p:sp>
        </p:grpSp>
        <p:sp>
          <p:nvSpPr>
            <p:cNvPr id="57370" name="Freeform 36"/>
            <p:cNvSpPr>
              <a:spLocks/>
            </p:cNvSpPr>
            <p:nvPr/>
          </p:nvSpPr>
          <p:spPr bwMode="auto">
            <a:xfrm rot="-909419">
              <a:off x="6459538" y="2809875"/>
              <a:ext cx="152400" cy="63500"/>
            </a:xfrm>
            <a:custGeom>
              <a:avLst/>
              <a:gdLst>
                <a:gd name="T0" fmla="*/ 0 w 96"/>
                <a:gd name="T1" fmla="*/ 0 h 40"/>
                <a:gd name="T2" fmla="*/ 96 w 96"/>
                <a:gd name="T3" fmla="*/ 40 h 40"/>
                <a:gd name="T4" fmla="*/ 0 60000 65536"/>
                <a:gd name="T5" fmla="*/ 0 60000 65536"/>
                <a:gd name="T6" fmla="*/ 0 w 96"/>
                <a:gd name="T7" fmla="*/ 0 h 40"/>
                <a:gd name="T8" fmla="*/ 96 w 96"/>
                <a:gd name="T9" fmla="*/ 40 h 40"/>
              </a:gdLst>
              <a:ahLst/>
              <a:cxnLst>
                <a:cxn ang="T4">
                  <a:pos x="T0" y="T1"/>
                </a:cxn>
                <a:cxn ang="T5">
                  <a:pos x="T2" y="T3"/>
                </a:cxn>
              </a:cxnLst>
              <a:rect l="T6" t="T7" r="T8" b="T9"/>
              <a:pathLst>
                <a:path w="96" h="40">
                  <a:moveTo>
                    <a:pt x="0" y="0"/>
                  </a:moveTo>
                  <a:lnTo>
                    <a:pt x="96" y="40"/>
                  </a:lnTo>
                </a:path>
              </a:pathLst>
            </a:custGeom>
            <a:noFill/>
            <a:ln w="19050">
              <a:solidFill>
                <a:srgbClr val="FFCC66"/>
              </a:solidFill>
              <a:round/>
              <a:headEnd/>
              <a:tailEnd/>
            </a:ln>
          </p:spPr>
          <p:txBody>
            <a:bodyPr/>
            <a:lstStyle/>
            <a:p>
              <a:endParaRPr lang="en-US"/>
            </a:p>
          </p:txBody>
        </p:sp>
        <p:grpSp>
          <p:nvGrpSpPr>
            <p:cNvPr id="7" name="Group 34"/>
            <p:cNvGrpSpPr>
              <a:grpSpLocks/>
            </p:cNvGrpSpPr>
            <p:nvPr/>
          </p:nvGrpSpPr>
          <p:grpSpPr bwMode="auto">
            <a:xfrm rot="-909419">
              <a:off x="6188075" y="2746375"/>
              <a:ext cx="190500" cy="177800"/>
              <a:chOff x="2637" y="1991"/>
              <a:chExt cx="120" cy="112"/>
            </a:xfrm>
          </p:grpSpPr>
          <p:sp>
            <p:nvSpPr>
              <p:cNvPr id="57407" name="Freeform 31"/>
              <p:cNvSpPr>
                <a:spLocks/>
              </p:cNvSpPr>
              <p:nvPr/>
            </p:nvSpPr>
            <p:spPr bwMode="auto">
              <a:xfrm>
                <a:off x="2664" y="2069"/>
                <a:ext cx="93" cy="34"/>
              </a:xfrm>
              <a:custGeom>
                <a:avLst/>
                <a:gdLst>
                  <a:gd name="T0" fmla="*/ 0 w 93"/>
                  <a:gd name="T1" fmla="*/ 34 h 34"/>
                  <a:gd name="T2" fmla="*/ 93 w 93"/>
                  <a:gd name="T3" fmla="*/ 0 h 34"/>
                  <a:gd name="T4" fmla="*/ 0 60000 65536"/>
                  <a:gd name="T5" fmla="*/ 0 60000 65536"/>
                  <a:gd name="T6" fmla="*/ 0 w 93"/>
                  <a:gd name="T7" fmla="*/ 0 h 34"/>
                  <a:gd name="T8" fmla="*/ 93 w 93"/>
                  <a:gd name="T9" fmla="*/ 34 h 34"/>
                </a:gdLst>
                <a:ahLst/>
                <a:cxnLst>
                  <a:cxn ang="T4">
                    <a:pos x="T0" y="T1"/>
                  </a:cxn>
                  <a:cxn ang="T5">
                    <a:pos x="T2" y="T3"/>
                  </a:cxn>
                </a:cxnLst>
                <a:rect l="T6" t="T7" r="T8" b="T9"/>
                <a:pathLst>
                  <a:path w="93" h="34">
                    <a:moveTo>
                      <a:pt x="0" y="34"/>
                    </a:moveTo>
                    <a:lnTo>
                      <a:pt x="93" y="0"/>
                    </a:lnTo>
                  </a:path>
                </a:pathLst>
              </a:custGeom>
              <a:noFill/>
              <a:ln w="19050">
                <a:solidFill>
                  <a:srgbClr val="FFCC66"/>
                </a:solidFill>
                <a:round/>
                <a:headEnd/>
                <a:tailEnd/>
              </a:ln>
            </p:spPr>
            <p:txBody>
              <a:bodyPr/>
              <a:lstStyle/>
              <a:p>
                <a:endParaRPr lang="en-US"/>
              </a:p>
            </p:txBody>
          </p:sp>
          <p:sp>
            <p:nvSpPr>
              <p:cNvPr id="57408" name="Freeform 32"/>
              <p:cNvSpPr>
                <a:spLocks/>
              </p:cNvSpPr>
              <p:nvPr/>
            </p:nvSpPr>
            <p:spPr bwMode="auto">
              <a:xfrm>
                <a:off x="2637" y="1991"/>
                <a:ext cx="96" cy="33"/>
              </a:xfrm>
              <a:custGeom>
                <a:avLst/>
                <a:gdLst>
                  <a:gd name="T0" fmla="*/ 0 w 96"/>
                  <a:gd name="T1" fmla="*/ 33 h 33"/>
                  <a:gd name="T2" fmla="*/ 96 w 96"/>
                  <a:gd name="T3" fmla="*/ 0 h 33"/>
                  <a:gd name="T4" fmla="*/ 0 60000 65536"/>
                  <a:gd name="T5" fmla="*/ 0 60000 65536"/>
                  <a:gd name="T6" fmla="*/ 0 w 96"/>
                  <a:gd name="T7" fmla="*/ 0 h 33"/>
                  <a:gd name="T8" fmla="*/ 96 w 96"/>
                  <a:gd name="T9" fmla="*/ 33 h 33"/>
                </a:gdLst>
                <a:ahLst/>
                <a:cxnLst>
                  <a:cxn ang="T4">
                    <a:pos x="T0" y="T1"/>
                  </a:cxn>
                  <a:cxn ang="T5">
                    <a:pos x="T2" y="T3"/>
                  </a:cxn>
                </a:cxnLst>
                <a:rect l="T6" t="T7" r="T8" b="T9"/>
                <a:pathLst>
                  <a:path w="96" h="33">
                    <a:moveTo>
                      <a:pt x="0" y="33"/>
                    </a:moveTo>
                    <a:lnTo>
                      <a:pt x="96" y="0"/>
                    </a:lnTo>
                  </a:path>
                </a:pathLst>
              </a:custGeom>
              <a:noFill/>
              <a:ln w="19050">
                <a:solidFill>
                  <a:srgbClr val="FFCC66"/>
                </a:solidFill>
                <a:round/>
                <a:headEnd/>
                <a:tailEnd/>
              </a:ln>
            </p:spPr>
            <p:txBody>
              <a:bodyPr/>
              <a:lstStyle/>
              <a:p>
                <a:endParaRPr lang="en-US"/>
              </a:p>
            </p:txBody>
          </p:sp>
          <p:sp>
            <p:nvSpPr>
              <p:cNvPr id="57409" name="Freeform 33"/>
              <p:cNvSpPr>
                <a:spLocks/>
              </p:cNvSpPr>
              <p:nvPr/>
            </p:nvSpPr>
            <p:spPr bwMode="auto">
              <a:xfrm>
                <a:off x="2685" y="2010"/>
                <a:ext cx="29" cy="77"/>
              </a:xfrm>
              <a:custGeom>
                <a:avLst/>
                <a:gdLst>
                  <a:gd name="T0" fmla="*/ 29 w 29"/>
                  <a:gd name="T1" fmla="*/ 77 h 77"/>
                  <a:gd name="T2" fmla="*/ 0 w 29"/>
                  <a:gd name="T3" fmla="*/ 0 h 77"/>
                  <a:gd name="T4" fmla="*/ 0 60000 65536"/>
                  <a:gd name="T5" fmla="*/ 0 60000 65536"/>
                  <a:gd name="T6" fmla="*/ 0 w 29"/>
                  <a:gd name="T7" fmla="*/ 0 h 77"/>
                  <a:gd name="T8" fmla="*/ 29 w 29"/>
                  <a:gd name="T9" fmla="*/ 77 h 77"/>
                </a:gdLst>
                <a:ahLst/>
                <a:cxnLst>
                  <a:cxn ang="T4">
                    <a:pos x="T0" y="T1"/>
                  </a:cxn>
                  <a:cxn ang="T5">
                    <a:pos x="T2" y="T3"/>
                  </a:cxn>
                </a:cxnLst>
                <a:rect l="T6" t="T7" r="T8" b="T9"/>
                <a:pathLst>
                  <a:path w="29" h="77">
                    <a:moveTo>
                      <a:pt x="29" y="77"/>
                    </a:moveTo>
                    <a:lnTo>
                      <a:pt x="0" y="0"/>
                    </a:lnTo>
                  </a:path>
                </a:pathLst>
              </a:custGeom>
              <a:noFill/>
              <a:ln w="19050">
                <a:solidFill>
                  <a:srgbClr val="FFCC66"/>
                </a:solidFill>
                <a:round/>
                <a:headEnd/>
                <a:tailEnd/>
              </a:ln>
            </p:spPr>
            <p:txBody>
              <a:bodyPr/>
              <a:lstStyle/>
              <a:p>
                <a:endParaRPr lang="en-US"/>
              </a:p>
            </p:txBody>
          </p:sp>
        </p:grpSp>
        <p:grpSp>
          <p:nvGrpSpPr>
            <p:cNvPr id="8" name="Group 22"/>
            <p:cNvGrpSpPr>
              <a:grpSpLocks/>
            </p:cNvGrpSpPr>
            <p:nvPr/>
          </p:nvGrpSpPr>
          <p:grpSpPr bwMode="auto">
            <a:xfrm rot="-2282852">
              <a:off x="5270500" y="3436938"/>
              <a:ext cx="152400" cy="152400"/>
              <a:chOff x="1344" y="2976"/>
              <a:chExt cx="96" cy="96"/>
            </a:xfrm>
          </p:grpSpPr>
          <p:sp>
            <p:nvSpPr>
              <p:cNvPr id="57404" name="Line 23"/>
              <p:cNvSpPr>
                <a:spLocks noChangeShapeType="1"/>
              </p:cNvSpPr>
              <p:nvPr/>
            </p:nvSpPr>
            <p:spPr bwMode="auto">
              <a:xfrm>
                <a:off x="1344" y="3072"/>
                <a:ext cx="96" cy="0"/>
              </a:xfrm>
              <a:prstGeom prst="line">
                <a:avLst/>
              </a:prstGeom>
              <a:noFill/>
              <a:ln w="19050">
                <a:solidFill>
                  <a:srgbClr val="FFCC66"/>
                </a:solidFill>
                <a:round/>
                <a:headEnd/>
                <a:tailEnd/>
              </a:ln>
            </p:spPr>
            <p:txBody>
              <a:bodyPr/>
              <a:lstStyle/>
              <a:p>
                <a:endParaRPr lang="en-US"/>
              </a:p>
            </p:txBody>
          </p:sp>
          <p:sp>
            <p:nvSpPr>
              <p:cNvPr id="57405" name="Line 24"/>
              <p:cNvSpPr>
                <a:spLocks noChangeShapeType="1"/>
              </p:cNvSpPr>
              <p:nvPr/>
            </p:nvSpPr>
            <p:spPr bwMode="auto">
              <a:xfrm>
                <a:off x="1344" y="2976"/>
                <a:ext cx="96" cy="0"/>
              </a:xfrm>
              <a:prstGeom prst="line">
                <a:avLst/>
              </a:prstGeom>
              <a:noFill/>
              <a:ln w="19050">
                <a:solidFill>
                  <a:srgbClr val="FFCC66"/>
                </a:solidFill>
                <a:round/>
                <a:headEnd/>
                <a:tailEnd/>
              </a:ln>
            </p:spPr>
            <p:txBody>
              <a:bodyPr/>
              <a:lstStyle/>
              <a:p>
                <a:endParaRPr lang="en-US"/>
              </a:p>
            </p:txBody>
          </p:sp>
          <p:sp>
            <p:nvSpPr>
              <p:cNvPr id="57406" name="Line 25"/>
              <p:cNvSpPr>
                <a:spLocks noChangeShapeType="1"/>
              </p:cNvSpPr>
              <p:nvPr/>
            </p:nvSpPr>
            <p:spPr bwMode="auto">
              <a:xfrm flipV="1">
                <a:off x="1392" y="2976"/>
                <a:ext cx="0" cy="96"/>
              </a:xfrm>
              <a:prstGeom prst="line">
                <a:avLst/>
              </a:prstGeom>
              <a:noFill/>
              <a:ln w="19050">
                <a:solidFill>
                  <a:srgbClr val="FFCC66"/>
                </a:solidFill>
                <a:round/>
                <a:headEnd/>
                <a:tailEnd/>
              </a:ln>
            </p:spPr>
            <p:txBody>
              <a:bodyPr/>
              <a:lstStyle/>
              <a:p>
                <a:endParaRPr lang="en-US"/>
              </a:p>
            </p:txBody>
          </p:sp>
        </p:grpSp>
        <p:grpSp>
          <p:nvGrpSpPr>
            <p:cNvPr id="9" name="Group 21"/>
            <p:cNvGrpSpPr>
              <a:grpSpLocks/>
            </p:cNvGrpSpPr>
            <p:nvPr/>
          </p:nvGrpSpPr>
          <p:grpSpPr bwMode="auto">
            <a:xfrm rot="-2282852">
              <a:off x="4286250" y="4176713"/>
              <a:ext cx="152400" cy="152400"/>
              <a:chOff x="1344" y="2976"/>
              <a:chExt cx="96" cy="96"/>
            </a:xfrm>
          </p:grpSpPr>
          <p:sp>
            <p:nvSpPr>
              <p:cNvPr id="57401" name="Line 18"/>
              <p:cNvSpPr>
                <a:spLocks noChangeShapeType="1"/>
              </p:cNvSpPr>
              <p:nvPr/>
            </p:nvSpPr>
            <p:spPr bwMode="auto">
              <a:xfrm>
                <a:off x="1344" y="3072"/>
                <a:ext cx="96" cy="0"/>
              </a:xfrm>
              <a:prstGeom prst="line">
                <a:avLst/>
              </a:prstGeom>
              <a:noFill/>
              <a:ln w="19050">
                <a:solidFill>
                  <a:srgbClr val="FFCC66"/>
                </a:solidFill>
                <a:round/>
                <a:headEnd/>
                <a:tailEnd/>
              </a:ln>
            </p:spPr>
            <p:txBody>
              <a:bodyPr/>
              <a:lstStyle/>
              <a:p>
                <a:endParaRPr lang="en-US"/>
              </a:p>
            </p:txBody>
          </p:sp>
          <p:sp>
            <p:nvSpPr>
              <p:cNvPr id="57402" name="Line 19"/>
              <p:cNvSpPr>
                <a:spLocks noChangeShapeType="1"/>
              </p:cNvSpPr>
              <p:nvPr/>
            </p:nvSpPr>
            <p:spPr bwMode="auto">
              <a:xfrm>
                <a:off x="1344" y="2976"/>
                <a:ext cx="96" cy="0"/>
              </a:xfrm>
              <a:prstGeom prst="line">
                <a:avLst/>
              </a:prstGeom>
              <a:noFill/>
              <a:ln w="19050">
                <a:solidFill>
                  <a:srgbClr val="FFCC66"/>
                </a:solidFill>
                <a:round/>
                <a:headEnd/>
                <a:tailEnd/>
              </a:ln>
            </p:spPr>
            <p:txBody>
              <a:bodyPr/>
              <a:lstStyle/>
              <a:p>
                <a:endParaRPr lang="en-US"/>
              </a:p>
            </p:txBody>
          </p:sp>
          <p:sp>
            <p:nvSpPr>
              <p:cNvPr id="57403" name="Line 20"/>
              <p:cNvSpPr>
                <a:spLocks noChangeShapeType="1"/>
              </p:cNvSpPr>
              <p:nvPr/>
            </p:nvSpPr>
            <p:spPr bwMode="auto">
              <a:xfrm flipV="1">
                <a:off x="1392" y="2976"/>
                <a:ext cx="0" cy="96"/>
              </a:xfrm>
              <a:prstGeom prst="line">
                <a:avLst/>
              </a:prstGeom>
              <a:noFill/>
              <a:ln w="19050">
                <a:solidFill>
                  <a:srgbClr val="FFCC66"/>
                </a:solidFill>
                <a:round/>
                <a:headEnd/>
                <a:tailEnd/>
              </a:ln>
            </p:spPr>
            <p:txBody>
              <a:bodyPr/>
              <a:lstStyle/>
              <a:p>
                <a:endParaRPr lang="en-US"/>
              </a:p>
            </p:txBody>
          </p:sp>
        </p:grpSp>
        <p:grpSp>
          <p:nvGrpSpPr>
            <p:cNvPr id="10" name="Group 58"/>
            <p:cNvGrpSpPr>
              <a:grpSpLocks/>
            </p:cNvGrpSpPr>
            <p:nvPr/>
          </p:nvGrpSpPr>
          <p:grpSpPr bwMode="auto">
            <a:xfrm rot="-2282852">
              <a:off x="500063" y="2487613"/>
              <a:ext cx="152400" cy="152400"/>
              <a:chOff x="1344" y="2976"/>
              <a:chExt cx="96" cy="96"/>
            </a:xfrm>
          </p:grpSpPr>
          <p:sp>
            <p:nvSpPr>
              <p:cNvPr id="57398" name="Line 59"/>
              <p:cNvSpPr>
                <a:spLocks noChangeShapeType="1"/>
              </p:cNvSpPr>
              <p:nvPr/>
            </p:nvSpPr>
            <p:spPr bwMode="auto">
              <a:xfrm>
                <a:off x="1344" y="3072"/>
                <a:ext cx="96" cy="0"/>
              </a:xfrm>
              <a:prstGeom prst="line">
                <a:avLst/>
              </a:prstGeom>
              <a:noFill/>
              <a:ln w="19050">
                <a:solidFill>
                  <a:srgbClr val="FFCC66"/>
                </a:solidFill>
                <a:round/>
                <a:headEnd/>
                <a:tailEnd/>
              </a:ln>
            </p:spPr>
            <p:txBody>
              <a:bodyPr/>
              <a:lstStyle/>
              <a:p>
                <a:endParaRPr lang="en-US"/>
              </a:p>
            </p:txBody>
          </p:sp>
          <p:sp>
            <p:nvSpPr>
              <p:cNvPr id="57399" name="Line 60"/>
              <p:cNvSpPr>
                <a:spLocks noChangeShapeType="1"/>
              </p:cNvSpPr>
              <p:nvPr/>
            </p:nvSpPr>
            <p:spPr bwMode="auto">
              <a:xfrm>
                <a:off x="1344" y="2976"/>
                <a:ext cx="96" cy="0"/>
              </a:xfrm>
              <a:prstGeom prst="line">
                <a:avLst/>
              </a:prstGeom>
              <a:noFill/>
              <a:ln w="19050">
                <a:solidFill>
                  <a:srgbClr val="FFCC66"/>
                </a:solidFill>
                <a:round/>
                <a:headEnd/>
                <a:tailEnd/>
              </a:ln>
            </p:spPr>
            <p:txBody>
              <a:bodyPr/>
              <a:lstStyle/>
              <a:p>
                <a:endParaRPr lang="en-US"/>
              </a:p>
            </p:txBody>
          </p:sp>
          <p:sp>
            <p:nvSpPr>
              <p:cNvPr id="57400" name="Line 61"/>
              <p:cNvSpPr>
                <a:spLocks noChangeShapeType="1"/>
              </p:cNvSpPr>
              <p:nvPr/>
            </p:nvSpPr>
            <p:spPr bwMode="auto">
              <a:xfrm flipV="1">
                <a:off x="1392" y="2976"/>
                <a:ext cx="0" cy="96"/>
              </a:xfrm>
              <a:prstGeom prst="line">
                <a:avLst/>
              </a:prstGeom>
              <a:noFill/>
              <a:ln w="19050">
                <a:solidFill>
                  <a:srgbClr val="FFCC66"/>
                </a:solidFill>
                <a:round/>
                <a:headEnd/>
                <a:tailEnd/>
              </a:ln>
            </p:spPr>
            <p:txBody>
              <a:bodyPr/>
              <a:lstStyle/>
              <a:p>
                <a:endParaRPr lang="en-US"/>
              </a:p>
            </p:txBody>
          </p:sp>
        </p:grpSp>
        <p:grpSp>
          <p:nvGrpSpPr>
            <p:cNvPr id="11" name="Group 62"/>
            <p:cNvGrpSpPr>
              <a:grpSpLocks/>
            </p:cNvGrpSpPr>
            <p:nvPr/>
          </p:nvGrpSpPr>
          <p:grpSpPr bwMode="auto">
            <a:xfrm rot="-2282852">
              <a:off x="1484313" y="1747838"/>
              <a:ext cx="152400" cy="152400"/>
              <a:chOff x="1344" y="2976"/>
              <a:chExt cx="96" cy="96"/>
            </a:xfrm>
          </p:grpSpPr>
          <p:sp>
            <p:nvSpPr>
              <p:cNvPr id="57395" name="Line 63"/>
              <p:cNvSpPr>
                <a:spLocks noChangeShapeType="1"/>
              </p:cNvSpPr>
              <p:nvPr/>
            </p:nvSpPr>
            <p:spPr bwMode="auto">
              <a:xfrm>
                <a:off x="1344" y="3072"/>
                <a:ext cx="96" cy="0"/>
              </a:xfrm>
              <a:prstGeom prst="line">
                <a:avLst/>
              </a:prstGeom>
              <a:noFill/>
              <a:ln w="19050">
                <a:solidFill>
                  <a:srgbClr val="FFCC66"/>
                </a:solidFill>
                <a:round/>
                <a:headEnd/>
                <a:tailEnd/>
              </a:ln>
            </p:spPr>
            <p:txBody>
              <a:bodyPr/>
              <a:lstStyle/>
              <a:p>
                <a:endParaRPr lang="en-US"/>
              </a:p>
            </p:txBody>
          </p:sp>
          <p:sp>
            <p:nvSpPr>
              <p:cNvPr id="57396" name="Line 64"/>
              <p:cNvSpPr>
                <a:spLocks noChangeShapeType="1"/>
              </p:cNvSpPr>
              <p:nvPr/>
            </p:nvSpPr>
            <p:spPr bwMode="auto">
              <a:xfrm>
                <a:off x="1344" y="2976"/>
                <a:ext cx="96" cy="0"/>
              </a:xfrm>
              <a:prstGeom prst="line">
                <a:avLst/>
              </a:prstGeom>
              <a:noFill/>
              <a:ln w="19050">
                <a:solidFill>
                  <a:srgbClr val="FFCC66"/>
                </a:solidFill>
                <a:round/>
                <a:headEnd/>
                <a:tailEnd/>
              </a:ln>
            </p:spPr>
            <p:txBody>
              <a:bodyPr/>
              <a:lstStyle/>
              <a:p>
                <a:endParaRPr lang="en-US"/>
              </a:p>
            </p:txBody>
          </p:sp>
          <p:sp>
            <p:nvSpPr>
              <p:cNvPr id="57397" name="Line 65"/>
              <p:cNvSpPr>
                <a:spLocks noChangeShapeType="1"/>
              </p:cNvSpPr>
              <p:nvPr/>
            </p:nvSpPr>
            <p:spPr bwMode="auto">
              <a:xfrm flipV="1">
                <a:off x="1392" y="2976"/>
                <a:ext cx="0" cy="96"/>
              </a:xfrm>
              <a:prstGeom prst="line">
                <a:avLst/>
              </a:prstGeom>
              <a:noFill/>
              <a:ln w="19050">
                <a:solidFill>
                  <a:srgbClr val="FFCC66"/>
                </a:solidFill>
                <a:round/>
                <a:headEnd/>
                <a:tailEnd/>
              </a:ln>
            </p:spPr>
            <p:txBody>
              <a:bodyPr/>
              <a:lstStyle/>
              <a:p>
                <a:endParaRPr lang="en-US"/>
              </a:p>
            </p:txBody>
          </p:sp>
        </p:grpSp>
        <p:grpSp>
          <p:nvGrpSpPr>
            <p:cNvPr id="12" name="Group 66"/>
            <p:cNvGrpSpPr>
              <a:grpSpLocks/>
            </p:cNvGrpSpPr>
            <p:nvPr/>
          </p:nvGrpSpPr>
          <p:grpSpPr bwMode="auto">
            <a:xfrm rot="-909419">
              <a:off x="2401888" y="1057275"/>
              <a:ext cx="190500" cy="177800"/>
              <a:chOff x="2637" y="1991"/>
              <a:chExt cx="120" cy="112"/>
            </a:xfrm>
          </p:grpSpPr>
          <p:sp>
            <p:nvSpPr>
              <p:cNvPr id="57392" name="Freeform 67"/>
              <p:cNvSpPr>
                <a:spLocks/>
              </p:cNvSpPr>
              <p:nvPr/>
            </p:nvSpPr>
            <p:spPr bwMode="auto">
              <a:xfrm>
                <a:off x="2664" y="2069"/>
                <a:ext cx="93" cy="34"/>
              </a:xfrm>
              <a:custGeom>
                <a:avLst/>
                <a:gdLst>
                  <a:gd name="T0" fmla="*/ 0 w 93"/>
                  <a:gd name="T1" fmla="*/ 34 h 34"/>
                  <a:gd name="T2" fmla="*/ 93 w 93"/>
                  <a:gd name="T3" fmla="*/ 0 h 34"/>
                  <a:gd name="T4" fmla="*/ 0 60000 65536"/>
                  <a:gd name="T5" fmla="*/ 0 60000 65536"/>
                  <a:gd name="T6" fmla="*/ 0 w 93"/>
                  <a:gd name="T7" fmla="*/ 0 h 34"/>
                  <a:gd name="T8" fmla="*/ 93 w 93"/>
                  <a:gd name="T9" fmla="*/ 34 h 34"/>
                </a:gdLst>
                <a:ahLst/>
                <a:cxnLst>
                  <a:cxn ang="T4">
                    <a:pos x="T0" y="T1"/>
                  </a:cxn>
                  <a:cxn ang="T5">
                    <a:pos x="T2" y="T3"/>
                  </a:cxn>
                </a:cxnLst>
                <a:rect l="T6" t="T7" r="T8" b="T9"/>
                <a:pathLst>
                  <a:path w="93" h="34">
                    <a:moveTo>
                      <a:pt x="0" y="34"/>
                    </a:moveTo>
                    <a:lnTo>
                      <a:pt x="93" y="0"/>
                    </a:lnTo>
                  </a:path>
                </a:pathLst>
              </a:custGeom>
              <a:noFill/>
              <a:ln w="9525">
                <a:solidFill>
                  <a:srgbClr val="FFCC66"/>
                </a:solidFill>
                <a:round/>
                <a:headEnd/>
                <a:tailEnd/>
              </a:ln>
            </p:spPr>
            <p:txBody>
              <a:bodyPr/>
              <a:lstStyle/>
              <a:p>
                <a:endParaRPr lang="en-US"/>
              </a:p>
            </p:txBody>
          </p:sp>
          <p:sp>
            <p:nvSpPr>
              <p:cNvPr id="57393" name="Freeform 68"/>
              <p:cNvSpPr>
                <a:spLocks/>
              </p:cNvSpPr>
              <p:nvPr/>
            </p:nvSpPr>
            <p:spPr bwMode="auto">
              <a:xfrm>
                <a:off x="2637" y="1991"/>
                <a:ext cx="96" cy="33"/>
              </a:xfrm>
              <a:custGeom>
                <a:avLst/>
                <a:gdLst>
                  <a:gd name="T0" fmla="*/ 0 w 96"/>
                  <a:gd name="T1" fmla="*/ 33 h 33"/>
                  <a:gd name="T2" fmla="*/ 96 w 96"/>
                  <a:gd name="T3" fmla="*/ 0 h 33"/>
                  <a:gd name="T4" fmla="*/ 0 60000 65536"/>
                  <a:gd name="T5" fmla="*/ 0 60000 65536"/>
                  <a:gd name="T6" fmla="*/ 0 w 96"/>
                  <a:gd name="T7" fmla="*/ 0 h 33"/>
                  <a:gd name="T8" fmla="*/ 96 w 96"/>
                  <a:gd name="T9" fmla="*/ 33 h 33"/>
                </a:gdLst>
                <a:ahLst/>
                <a:cxnLst>
                  <a:cxn ang="T4">
                    <a:pos x="T0" y="T1"/>
                  </a:cxn>
                  <a:cxn ang="T5">
                    <a:pos x="T2" y="T3"/>
                  </a:cxn>
                </a:cxnLst>
                <a:rect l="T6" t="T7" r="T8" b="T9"/>
                <a:pathLst>
                  <a:path w="96" h="33">
                    <a:moveTo>
                      <a:pt x="0" y="33"/>
                    </a:moveTo>
                    <a:lnTo>
                      <a:pt x="96" y="0"/>
                    </a:lnTo>
                  </a:path>
                </a:pathLst>
              </a:custGeom>
              <a:noFill/>
              <a:ln w="19050">
                <a:solidFill>
                  <a:srgbClr val="FFCC66"/>
                </a:solidFill>
                <a:round/>
                <a:headEnd/>
                <a:tailEnd/>
              </a:ln>
            </p:spPr>
            <p:txBody>
              <a:bodyPr/>
              <a:lstStyle/>
              <a:p>
                <a:endParaRPr lang="en-US"/>
              </a:p>
            </p:txBody>
          </p:sp>
          <p:sp>
            <p:nvSpPr>
              <p:cNvPr id="57394" name="Freeform 69"/>
              <p:cNvSpPr>
                <a:spLocks/>
              </p:cNvSpPr>
              <p:nvPr/>
            </p:nvSpPr>
            <p:spPr bwMode="auto">
              <a:xfrm>
                <a:off x="2685" y="2010"/>
                <a:ext cx="29" cy="77"/>
              </a:xfrm>
              <a:custGeom>
                <a:avLst/>
                <a:gdLst>
                  <a:gd name="T0" fmla="*/ 29 w 29"/>
                  <a:gd name="T1" fmla="*/ 77 h 77"/>
                  <a:gd name="T2" fmla="*/ 0 w 29"/>
                  <a:gd name="T3" fmla="*/ 0 h 77"/>
                  <a:gd name="T4" fmla="*/ 0 60000 65536"/>
                  <a:gd name="T5" fmla="*/ 0 60000 65536"/>
                  <a:gd name="T6" fmla="*/ 0 w 29"/>
                  <a:gd name="T7" fmla="*/ 0 h 77"/>
                  <a:gd name="T8" fmla="*/ 29 w 29"/>
                  <a:gd name="T9" fmla="*/ 77 h 77"/>
                </a:gdLst>
                <a:ahLst/>
                <a:cxnLst>
                  <a:cxn ang="T4">
                    <a:pos x="T0" y="T1"/>
                  </a:cxn>
                  <a:cxn ang="T5">
                    <a:pos x="T2" y="T3"/>
                  </a:cxn>
                </a:cxnLst>
                <a:rect l="T6" t="T7" r="T8" b="T9"/>
                <a:pathLst>
                  <a:path w="29" h="77">
                    <a:moveTo>
                      <a:pt x="29" y="77"/>
                    </a:moveTo>
                    <a:lnTo>
                      <a:pt x="0" y="0"/>
                    </a:lnTo>
                  </a:path>
                </a:pathLst>
              </a:custGeom>
              <a:noFill/>
              <a:ln w="19050">
                <a:solidFill>
                  <a:srgbClr val="FFCC66"/>
                </a:solidFill>
                <a:round/>
                <a:headEnd/>
                <a:tailEnd/>
              </a:ln>
            </p:spPr>
            <p:txBody>
              <a:bodyPr/>
              <a:lstStyle/>
              <a:p>
                <a:endParaRPr lang="en-US"/>
              </a:p>
            </p:txBody>
          </p:sp>
        </p:grpSp>
        <p:sp>
          <p:nvSpPr>
            <p:cNvPr id="57377" name="Freeform 70"/>
            <p:cNvSpPr>
              <a:spLocks/>
            </p:cNvSpPr>
            <p:nvPr/>
          </p:nvSpPr>
          <p:spPr bwMode="auto">
            <a:xfrm rot="-909419">
              <a:off x="2673350" y="1120775"/>
              <a:ext cx="152400" cy="63500"/>
            </a:xfrm>
            <a:custGeom>
              <a:avLst/>
              <a:gdLst>
                <a:gd name="T0" fmla="*/ 0 w 96"/>
                <a:gd name="T1" fmla="*/ 0 h 40"/>
                <a:gd name="T2" fmla="*/ 96 w 96"/>
                <a:gd name="T3" fmla="*/ 40 h 40"/>
                <a:gd name="T4" fmla="*/ 0 60000 65536"/>
                <a:gd name="T5" fmla="*/ 0 60000 65536"/>
                <a:gd name="T6" fmla="*/ 0 w 96"/>
                <a:gd name="T7" fmla="*/ 0 h 40"/>
                <a:gd name="T8" fmla="*/ 96 w 96"/>
                <a:gd name="T9" fmla="*/ 40 h 40"/>
              </a:gdLst>
              <a:ahLst/>
              <a:cxnLst>
                <a:cxn ang="T4">
                  <a:pos x="T0" y="T1"/>
                </a:cxn>
                <a:cxn ang="T5">
                  <a:pos x="T2" y="T3"/>
                </a:cxn>
              </a:cxnLst>
              <a:rect l="T6" t="T7" r="T8" b="T9"/>
              <a:pathLst>
                <a:path w="96" h="40">
                  <a:moveTo>
                    <a:pt x="0" y="0"/>
                  </a:moveTo>
                  <a:lnTo>
                    <a:pt x="96" y="40"/>
                  </a:lnTo>
                </a:path>
              </a:pathLst>
            </a:custGeom>
            <a:noFill/>
            <a:ln w="9525">
              <a:solidFill>
                <a:srgbClr val="FFCC66"/>
              </a:solidFill>
              <a:round/>
              <a:headEnd/>
              <a:tailEnd/>
            </a:ln>
          </p:spPr>
          <p:txBody>
            <a:bodyPr/>
            <a:lstStyle/>
            <a:p>
              <a:endParaRPr lang="en-US"/>
            </a:p>
          </p:txBody>
        </p:sp>
        <p:sp>
          <p:nvSpPr>
            <p:cNvPr id="57378" name="Freeform 71"/>
            <p:cNvSpPr>
              <a:spLocks/>
            </p:cNvSpPr>
            <p:nvPr/>
          </p:nvSpPr>
          <p:spPr bwMode="auto">
            <a:xfrm rot="-909419">
              <a:off x="2689225" y="958850"/>
              <a:ext cx="147638" cy="61913"/>
            </a:xfrm>
            <a:custGeom>
              <a:avLst/>
              <a:gdLst>
                <a:gd name="T0" fmla="*/ 0 w 93"/>
                <a:gd name="T1" fmla="*/ 0 h 39"/>
                <a:gd name="T2" fmla="*/ 93 w 93"/>
                <a:gd name="T3" fmla="*/ 39 h 39"/>
                <a:gd name="T4" fmla="*/ 0 60000 65536"/>
                <a:gd name="T5" fmla="*/ 0 60000 65536"/>
                <a:gd name="T6" fmla="*/ 0 w 93"/>
                <a:gd name="T7" fmla="*/ 0 h 39"/>
                <a:gd name="T8" fmla="*/ 93 w 93"/>
                <a:gd name="T9" fmla="*/ 39 h 39"/>
              </a:gdLst>
              <a:ahLst/>
              <a:cxnLst>
                <a:cxn ang="T4">
                  <a:pos x="T0" y="T1"/>
                </a:cxn>
                <a:cxn ang="T5">
                  <a:pos x="T2" y="T3"/>
                </a:cxn>
              </a:cxnLst>
              <a:rect l="T6" t="T7" r="T8" b="T9"/>
              <a:pathLst>
                <a:path w="93" h="39">
                  <a:moveTo>
                    <a:pt x="0" y="0"/>
                  </a:moveTo>
                  <a:lnTo>
                    <a:pt x="93" y="39"/>
                  </a:lnTo>
                </a:path>
              </a:pathLst>
            </a:custGeom>
            <a:noFill/>
            <a:ln w="19050">
              <a:solidFill>
                <a:srgbClr val="FFCC66"/>
              </a:solidFill>
              <a:round/>
              <a:headEnd/>
              <a:tailEnd/>
            </a:ln>
          </p:spPr>
          <p:txBody>
            <a:bodyPr/>
            <a:lstStyle/>
            <a:p>
              <a:endParaRPr lang="en-US"/>
            </a:p>
          </p:txBody>
        </p:sp>
        <p:sp>
          <p:nvSpPr>
            <p:cNvPr id="57379" name="Freeform 72"/>
            <p:cNvSpPr>
              <a:spLocks/>
            </p:cNvSpPr>
            <p:nvPr/>
          </p:nvSpPr>
          <p:spPr bwMode="auto">
            <a:xfrm rot="-909419">
              <a:off x="2728913" y="1003300"/>
              <a:ext cx="57150" cy="142875"/>
            </a:xfrm>
            <a:custGeom>
              <a:avLst/>
              <a:gdLst>
                <a:gd name="T0" fmla="*/ 0 w 36"/>
                <a:gd name="T1" fmla="*/ 90 h 90"/>
                <a:gd name="T2" fmla="*/ 36 w 36"/>
                <a:gd name="T3" fmla="*/ 0 h 90"/>
                <a:gd name="T4" fmla="*/ 0 60000 65536"/>
                <a:gd name="T5" fmla="*/ 0 60000 65536"/>
                <a:gd name="T6" fmla="*/ 0 w 36"/>
                <a:gd name="T7" fmla="*/ 0 h 90"/>
                <a:gd name="T8" fmla="*/ 36 w 36"/>
                <a:gd name="T9" fmla="*/ 90 h 90"/>
              </a:gdLst>
              <a:ahLst/>
              <a:cxnLst>
                <a:cxn ang="T4">
                  <a:pos x="T0" y="T1"/>
                </a:cxn>
                <a:cxn ang="T5">
                  <a:pos x="T2" y="T3"/>
                </a:cxn>
              </a:cxnLst>
              <a:rect l="T6" t="T7" r="T8" b="T9"/>
              <a:pathLst>
                <a:path w="36" h="90">
                  <a:moveTo>
                    <a:pt x="0" y="90"/>
                  </a:moveTo>
                  <a:lnTo>
                    <a:pt x="36" y="0"/>
                  </a:lnTo>
                </a:path>
              </a:pathLst>
            </a:custGeom>
            <a:noFill/>
            <a:ln w="19050">
              <a:solidFill>
                <a:srgbClr val="FFCC66"/>
              </a:solidFill>
              <a:round/>
              <a:headEnd/>
              <a:tailEnd/>
            </a:ln>
          </p:spPr>
          <p:txBody>
            <a:bodyPr/>
            <a:lstStyle/>
            <a:p>
              <a:endParaRPr lang="en-US"/>
            </a:p>
          </p:txBody>
        </p:sp>
        <p:grpSp>
          <p:nvGrpSpPr>
            <p:cNvPr id="13" name="Group 73"/>
            <p:cNvGrpSpPr>
              <a:grpSpLocks/>
            </p:cNvGrpSpPr>
            <p:nvPr/>
          </p:nvGrpSpPr>
          <p:grpSpPr bwMode="auto">
            <a:xfrm rot="332127">
              <a:off x="3848100" y="1125538"/>
              <a:ext cx="152400" cy="152400"/>
              <a:chOff x="1344" y="2976"/>
              <a:chExt cx="96" cy="96"/>
            </a:xfrm>
          </p:grpSpPr>
          <p:sp>
            <p:nvSpPr>
              <p:cNvPr id="57389" name="Line 74"/>
              <p:cNvSpPr>
                <a:spLocks noChangeShapeType="1"/>
              </p:cNvSpPr>
              <p:nvPr/>
            </p:nvSpPr>
            <p:spPr bwMode="auto">
              <a:xfrm>
                <a:off x="1344" y="3072"/>
                <a:ext cx="96" cy="0"/>
              </a:xfrm>
              <a:prstGeom prst="line">
                <a:avLst/>
              </a:prstGeom>
              <a:noFill/>
              <a:ln w="19050">
                <a:solidFill>
                  <a:srgbClr val="FFCC66"/>
                </a:solidFill>
                <a:round/>
                <a:headEnd/>
                <a:tailEnd/>
              </a:ln>
            </p:spPr>
            <p:txBody>
              <a:bodyPr/>
              <a:lstStyle/>
              <a:p>
                <a:endParaRPr lang="en-US"/>
              </a:p>
            </p:txBody>
          </p:sp>
          <p:sp>
            <p:nvSpPr>
              <p:cNvPr id="57390" name="Line 75"/>
              <p:cNvSpPr>
                <a:spLocks noChangeShapeType="1"/>
              </p:cNvSpPr>
              <p:nvPr/>
            </p:nvSpPr>
            <p:spPr bwMode="auto">
              <a:xfrm>
                <a:off x="1344" y="2976"/>
                <a:ext cx="96" cy="0"/>
              </a:xfrm>
              <a:prstGeom prst="line">
                <a:avLst/>
              </a:prstGeom>
              <a:noFill/>
              <a:ln w="19050">
                <a:solidFill>
                  <a:srgbClr val="FFCC66"/>
                </a:solidFill>
                <a:round/>
                <a:headEnd/>
                <a:tailEnd/>
              </a:ln>
            </p:spPr>
            <p:txBody>
              <a:bodyPr/>
              <a:lstStyle/>
              <a:p>
                <a:endParaRPr lang="en-US"/>
              </a:p>
            </p:txBody>
          </p:sp>
          <p:sp>
            <p:nvSpPr>
              <p:cNvPr id="57391" name="Line 76"/>
              <p:cNvSpPr>
                <a:spLocks noChangeShapeType="1"/>
              </p:cNvSpPr>
              <p:nvPr/>
            </p:nvSpPr>
            <p:spPr bwMode="auto">
              <a:xfrm flipV="1">
                <a:off x="1392" y="2976"/>
                <a:ext cx="0" cy="96"/>
              </a:xfrm>
              <a:prstGeom prst="line">
                <a:avLst/>
              </a:prstGeom>
              <a:noFill/>
              <a:ln w="19050">
                <a:solidFill>
                  <a:srgbClr val="FFCC66"/>
                </a:solidFill>
                <a:round/>
                <a:headEnd/>
                <a:tailEnd/>
              </a:ln>
            </p:spPr>
            <p:txBody>
              <a:bodyPr/>
              <a:lstStyle/>
              <a:p>
                <a:endParaRPr lang="en-US"/>
              </a:p>
            </p:txBody>
          </p:sp>
        </p:grpSp>
        <p:grpSp>
          <p:nvGrpSpPr>
            <p:cNvPr id="14" name="Group 77"/>
            <p:cNvGrpSpPr>
              <a:grpSpLocks/>
            </p:cNvGrpSpPr>
            <p:nvPr/>
          </p:nvGrpSpPr>
          <p:grpSpPr bwMode="auto">
            <a:xfrm rot="1705560">
              <a:off x="4975225" y="1268413"/>
              <a:ext cx="190500" cy="177800"/>
              <a:chOff x="2637" y="1991"/>
              <a:chExt cx="120" cy="112"/>
            </a:xfrm>
          </p:grpSpPr>
          <p:sp>
            <p:nvSpPr>
              <p:cNvPr id="57386" name="Freeform 78"/>
              <p:cNvSpPr>
                <a:spLocks/>
              </p:cNvSpPr>
              <p:nvPr/>
            </p:nvSpPr>
            <p:spPr bwMode="auto">
              <a:xfrm>
                <a:off x="2664" y="2069"/>
                <a:ext cx="93" cy="34"/>
              </a:xfrm>
              <a:custGeom>
                <a:avLst/>
                <a:gdLst>
                  <a:gd name="T0" fmla="*/ 0 w 93"/>
                  <a:gd name="T1" fmla="*/ 34 h 34"/>
                  <a:gd name="T2" fmla="*/ 93 w 93"/>
                  <a:gd name="T3" fmla="*/ 0 h 34"/>
                  <a:gd name="T4" fmla="*/ 0 60000 65536"/>
                  <a:gd name="T5" fmla="*/ 0 60000 65536"/>
                  <a:gd name="T6" fmla="*/ 0 w 93"/>
                  <a:gd name="T7" fmla="*/ 0 h 34"/>
                  <a:gd name="T8" fmla="*/ 93 w 93"/>
                  <a:gd name="T9" fmla="*/ 34 h 34"/>
                </a:gdLst>
                <a:ahLst/>
                <a:cxnLst>
                  <a:cxn ang="T4">
                    <a:pos x="T0" y="T1"/>
                  </a:cxn>
                  <a:cxn ang="T5">
                    <a:pos x="T2" y="T3"/>
                  </a:cxn>
                </a:cxnLst>
                <a:rect l="T6" t="T7" r="T8" b="T9"/>
                <a:pathLst>
                  <a:path w="93" h="34">
                    <a:moveTo>
                      <a:pt x="0" y="34"/>
                    </a:moveTo>
                    <a:lnTo>
                      <a:pt x="93" y="0"/>
                    </a:lnTo>
                  </a:path>
                </a:pathLst>
              </a:custGeom>
              <a:noFill/>
              <a:ln w="19050">
                <a:solidFill>
                  <a:srgbClr val="FFCC66"/>
                </a:solidFill>
                <a:round/>
                <a:headEnd/>
                <a:tailEnd/>
              </a:ln>
            </p:spPr>
            <p:txBody>
              <a:bodyPr/>
              <a:lstStyle/>
              <a:p>
                <a:endParaRPr lang="en-US"/>
              </a:p>
            </p:txBody>
          </p:sp>
          <p:sp>
            <p:nvSpPr>
              <p:cNvPr id="57387" name="Freeform 79"/>
              <p:cNvSpPr>
                <a:spLocks/>
              </p:cNvSpPr>
              <p:nvPr/>
            </p:nvSpPr>
            <p:spPr bwMode="auto">
              <a:xfrm>
                <a:off x="2637" y="1991"/>
                <a:ext cx="96" cy="33"/>
              </a:xfrm>
              <a:custGeom>
                <a:avLst/>
                <a:gdLst>
                  <a:gd name="T0" fmla="*/ 0 w 96"/>
                  <a:gd name="T1" fmla="*/ 33 h 33"/>
                  <a:gd name="T2" fmla="*/ 96 w 96"/>
                  <a:gd name="T3" fmla="*/ 0 h 33"/>
                  <a:gd name="T4" fmla="*/ 0 60000 65536"/>
                  <a:gd name="T5" fmla="*/ 0 60000 65536"/>
                  <a:gd name="T6" fmla="*/ 0 w 96"/>
                  <a:gd name="T7" fmla="*/ 0 h 33"/>
                  <a:gd name="T8" fmla="*/ 96 w 96"/>
                  <a:gd name="T9" fmla="*/ 33 h 33"/>
                </a:gdLst>
                <a:ahLst/>
                <a:cxnLst>
                  <a:cxn ang="T4">
                    <a:pos x="T0" y="T1"/>
                  </a:cxn>
                  <a:cxn ang="T5">
                    <a:pos x="T2" y="T3"/>
                  </a:cxn>
                </a:cxnLst>
                <a:rect l="T6" t="T7" r="T8" b="T9"/>
                <a:pathLst>
                  <a:path w="96" h="33">
                    <a:moveTo>
                      <a:pt x="0" y="33"/>
                    </a:moveTo>
                    <a:lnTo>
                      <a:pt x="96" y="0"/>
                    </a:lnTo>
                  </a:path>
                </a:pathLst>
              </a:custGeom>
              <a:noFill/>
              <a:ln w="19050">
                <a:solidFill>
                  <a:srgbClr val="FFCC66"/>
                </a:solidFill>
                <a:round/>
                <a:headEnd/>
                <a:tailEnd/>
              </a:ln>
            </p:spPr>
            <p:txBody>
              <a:bodyPr/>
              <a:lstStyle/>
              <a:p>
                <a:endParaRPr lang="en-US"/>
              </a:p>
            </p:txBody>
          </p:sp>
          <p:sp>
            <p:nvSpPr>
              <p:cNvPr id="57388" name="Freeform 80"/>
              <p:cNvSpPr>
                <a:spLocks/>
              </p:cNvSpPr>
              <p:nvPr/>
            </p:nvSpPr>
            <p:spPr bwMode="auto">
              <a:xfrm>
                <a:off x="2685" y="2010"/>
                <a:ext cx="29" cy="77"/>
              </a:xfrm>
              <a:custGeom>
                <a:avLst/>
                <a:gdLst>
                  <a:gd name="T0" fmla="*/ 29 w 29"/>
                  <a:gd name="T1" fmla="*/ 77 h 77"/>
                  <a:gd name="T2" fmla="*/ 0 w 29"/>
                  <a:gd name="T3" fmla="*/ 0 h 77"/>
                  <a:gd name="T4" fmla="*/ 0 60000 65536"/>
                  <a:gd name="T5" fmla="*/ 0 60000 65536"/>
                  <a:gd name="T6" fmla="*/ 0 w 29"/>
                  <a:gd name="T7" fmla="*/ 0 h 77"/>
                  <a:gd name="T8" fmla="*/ 29 w 29"/>
                  <a:gd name="T9" fmla="*/ 77 h 77"/>
                </a:gdLst>
                <a:ahLst/>
                <a:cxnLst>
                  <a:cxn ang="T4">
                    <a:pos x="T0" y="T1"/>
                  </a:cxn>
                  <a:cxn ang="T5">
                    <a:pos x="T2" y="T3"/>
                  </a:cxn>
                </a:cxnLst>
                <a:rect l="T6" t="T7" r="T8" b="T9"/>
                <a:pathLst>
                  <a:path w="29" h="77">
                    <a:moveTo>
                      <a:pt x="29" y="77"/>
                    </a:moveTo>
                    <a:lnTo>
                      <a:pt x="0" y="0"/>
                    </a:lnTo>
                  </a:path>
                </a:pathLst>
              </a:custGeom>
              <a:noFill/>
              <a:ln w="19050">
                <a:solidFill>
                  <a:srgbClr val="FFCC66"/>
                </a:solidFill>
                <a:round/>
                <a:headEnd/>
                <a:tailEnd/>
              </a:ln>
            </p:spPr>
            <p:txBody>
              <a:bodyPr/>
              <a:lstStyle/>
              <a:p>
                <a:endParaRPr lang="en-US"/>
              </a:p>
            </p:txBody>
          </p:sp>
        </p:grpSp>
        <p:sp>
          <p:nvSpPr>
            <p:cNvPr id="57382" name="Freeform 99"/>
            <p:cNvSpPr>
              <a:spLocks/>
            </p:cNvSpPr>
            <p:nvPr/>
          </p:nvSpPr>
          <p:spPr bwMode="auto">
            <a:xfrm>
              <a:off x="609600" y="2636838"/>
              <a:ext cx="1588" cy="3306762"/>
            </a:xfrm>
            <a:custGeom>
              <a:avLst/>
              <a:gdLst>
                <a:gd name="T0" fmla="*/ 0 w 1"/>
                <a:gd name="T1" fmla="*/ 0 h 2083"/>
                <a:gd name="T2" fmla="*/ 1 w 1"/>
                <a:gd name="T3" fmla="*/ 2083 h 2083"/>
                <a:gd name="T4" fmla="*/ 0 60000 65536"/>
                <a:gd name="T5" fmla="*/ 0 60000 65536"/>
                <a:gd name="T6" fmla="*/ 0 w 1"/>
                <a:gd name="T7" fmla="*/ 0 h 2083"/>
                <a:gd name="T8" fmla="*/ 1 w 1"/>
                <a:gd name="T9" fmla="*/ 2083 h 2083"/>
              </a:gdLst>
              <a:ahLst/>
              <a:cxnLst>
                <a:cxn ang="T4">
                  <a:pos x="T0" y="T1"/>
                </a:cxn>
                <a:cxn ang="T5">
                  <a:pos x="T2" y="T3"/>
                </a:cxn>
              </a:cxnLst>
              <a:rect l="T6" t="T7" r="T8" b="T9"/>
              <a:pathLst>
                <a:path w="1" h="2083">
                  <a:moveTo>
                    <a:pt x="0" y="0"/>
                  </a:moveTo>
                  <a:lnTo>
                    <a:pt x="1" y="2083"/>
                  </a:lnTo>
                </a:path>
              </a:pathLst>
            </a:custGeom>
            <a:noFill/>
            <a:ln w="12700">
              <a:solidFill>
                <a:schemeClr val="bg1"/>
              </a:solidFill>
              <a:round/>
              <a:headEnd/>
              <a:tailEnd/>
            </a:ln>
          </p:spPr>
          <p:txBody>
            <a:bodyPr/>
            <a:lstStyle/>
            <a:p>
              <a:endParaRPr lang="en-US"/>
            </a:p>
          </p:txBody>
        </p:sp>
        <p:sp>
          <p:nvSpPr>
            <p:cNvPr id="57383" name="Freeform 101"/>
            <p:cNvSpPr>
              <a:spLocks/>
            </p:cNvSpPr>
            <p:nvPr/>
          </p:nvSpPr>
          <p:spPr bwMode="auto">
            <a:xfrm>
              <a:off x="5067300" y="1433513"/>
              <a:ext cx="9525" cy="3303587"/>
            </a:xfrm>
            <a:custGeom>
              <a:avLst/>
              <a:gdLst>
                <a:gd name="T0" fmla="*/ 0 w 6"/>
                <a:gd name="T1" fmla="*/ 0 h 2081"/>
                <a:gd name="T2" fmla="*/ 6 w 6"/>
                <a:gd name="T3" fmla="*/ 2081 h 2081"/>
                <a:gd name="T4" fmla="*/ 0 60000 65536"/>
                <a:gd name="T5" fmla="*/ 0 60000 65536"/>
                <a:gd name="T6" fmla="*/ 0 w 6"/>
                <a:gd name="T7" fmla="*/ 0 h 2081"/>
                <a:gd name="T8" fmla="*/ 6 w 6"/>
                <a:gd name="T9" fmla="*/ 2081 h 2081"/>
              </a:gdLst>
              <a:ahLst/>
              <a:cxnLst>
                <a:cxn ang="T4">
                  <a:pos x="T0" y="T1"/>
                </a:cxn>
                <a:cxn ang="T5">
                  <a:pos x="T2" y="T3"/>
                </a:cxn>
              </a:cxnLst>
              <a:rect l="T6" t="T7" r="T8" b="T9"/>
              <a:pathLst>
                <a:path w="6" h="2081">
                  <a:moveTo>
                    <a:pt x="0" y="0"/>
                  </a:moveTo>
                  <a:lnTo>
                    <a:pt x="6" y="2081"/>
                  </a:lnTo>
                </a:path>
              </a:pathLst>
            </a:custGeom>
            <a:noFill/>
            <a:ln w="12700">
              <a:solidFill>
                <a:schemeClr val="bg1"/>
              </a:solidFill>
              <a:round/>
              <a:headEnd/>
              <a:tailEnd/>
            </a:ln>
          </p:spPr>
          <p:txBody>
            <a:bodyPr/>
            <a:lstStyle/>
            <a:p>
              <a:endParaRPr lang="en-US"/>
            </a:p>
          </p:txBody>
        </p:sp>
        <p:sp>
          <p:nvSpPr>
            <p:cNvPr id="57384" name="Line 102"/>
            <p:cNvSpPr>
              <a:spLocks noChangeShapeType="1"/>
            </p:cNvSpPr>
            <p:nvPr/>
          </p:nvSpPr>
          <p:spPr bwMode="auto">
            <a:xfrm>
              <a:off x="8839200" y="3124200"/>
              <a:ext cx="0" cy="3276600"/>
            </a:xfrm>
            <a:prstGeom prst="line">
              <a:avLst/>
            </a:prstGeom>
            <a:noFill/>
            <a:ln w="12700">
              <a:solidFill>
                <a:schemeClr val="bg1"/>
              </a:solidFill>
              <a:round/>
              <a:headEnd/>
              <a:tailEnd/>
            </a:ln>
          </p:spPr>
          <p:txBody>
            <a:bodyPr/>
            <a:lstStyle/>
            <a:p>
              <a:endParaRPr lang="en-US"/>
            </a:p>
          </p:txBody>
        </p:sp>
        <p:sp>
          <p:nvSpPr>
            <p:cNvPr id="57385" name="Freeform 103"/>
            <p:cNvSpPr>
              <a:spLocks/>
            </p:cNvSpPr>
            <p:nvPr/>
          </p:nvSpPr>
          <p:spPr bwMode="auto">
            <a:xfrm>
              <a:off x="4419600" y="4313238"/>
              <a:ext cx="1588" cy="2544762"/>
            </a:xfrm>
            <a:custGeom>
              <a:avLst/>
              <a:gdLst>
                <a:gd name="T0" fmla="*/ 0 w 1"/>
                <a:gd name="T1" fmla="*/ 0 h 1603"/>
                <a:gd name="T2" fmla="*/ 1 w 1"/>
                <a:gd name="T3" fmla="*/ 1603 h 1603"/>
                <a:gd name="T4" fmla="*/ 0 60000 65536"/>
                <a:gd name="T5" fmla="*/ 0 60000 65536"/>
                <a:gd name="T6" fmla="*/ 0 w 1"/>
                <a:gd name="T7" fmla="*/ 0 h 1603"/>
                <a:gd name="T8" fmla="*/ 1 w 1"/>
                <a:gd name="T9" fmla="*/ 1603 h 1603"/>
              </a:gdLst>
              <a:ahLst/>
              <a:cxnLst>
                <a:cxn ang="T4">
                  <a:pos x="T0" y="T1"/>
                </a:cxn>
                <a:cxn ang="T5">
                  <a:pos x="T2" y="T3"/>
                </a:cxn>
              </a:cxnLst>
              <a:rect l="T6" t="T7" r="T8" b="T9"/>
              <a:pathLst>
                <a:path w="1" h="1603">
                  <a:moveTo>
                    <a:pt x="0" y="0"/>
                  </a:moveTo>
                  <a:lnTo>
                    <a:pt x="1" y="1603"/>
                  </a:lnTo>
                </a:path>
              </a:pathLst>
            </a:custGeom>
            <a:noFill/>
            <a:ln w="12700">
              <a:solidFill>
                <a:schemeClr val="bg1"/>
              </a:solidFill>
              <a:round/>
              <a:headEnd/>
              <a:tailEnd/>
            </a:ln>
          </p:spPr>
          <p:txBody>
            <a:bodyPr/>
            <a:lstStyle/>
            <a:p>
              <a:endParaRPr lang="en-US"/>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Rectangle 79"/>
          <p:cNvSpPr/>
          <p:nvPr/>
        </p:nvSpPr>
        <p:spPr>
          <a:xfrm>
            <a:off x="152400" y="152400"/>
            <a:ext cx="8839200" cy="6858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58441" name="Line 41"/>
          <p:cNvSpPr>
            <a:spLocks noChangeShapeType="1"/>
          </p:cNvSpPr>
          <p:nvPr/>
        </p:nvSpPr>
        <p:spPr bwMode="auto">
          <a:xfrm>
            <a:off x="685800" y="1587500"/>
            <a:ext cx="4648200" cy="0"/>
          </a:xfrm>
          <a:prstGeom prst="line">
            <a:avLst/>
          </a:prstGeom>
          <a:noFill/>
          <a:ln w="12700">
            <a:solidFill>
              <a:schemeClr val="bg1"/>
            </a:solidFill>
            <a:round/>
            <a:headEnd/>
            <a:tailEnd/>
          </a:ln>
        </p:spPr>
        <p:txBody>
          <a:bodyPr/>
          <a:lstStyle/>
          <a:p>
            <a:endParaRPr lang="en-US"/>
          </a:p>
        </p:txBody>
      </p:sp>
      <p:sp>
        <p:nvSpPr>
          <p:cNvPr id="58442" name="Line 42"/>
          <p:cNvSpPr>
            <a:spLocks noChangeShapeType="1"/>
          </p:cNvSpPr>
          <p:nvPr/>
        </p:nvSpPr>
        <p:spPr bwMode="auto">
          <a:xfrm flipV="1">
            <a:off x="685800" y="673100"/>
            <a:ext cx="2355088" cy="914400"/>
          </a:xfrm>
          <a:prstGeom prst="line">
            <a:avLst/>
          </a:prstGeom>
          <a:noFill/>
          <a:ln w="12700">
            <a:solidFill>
              <a:schemeClr val="bg1"/>
            </a:solidFill>
            <a:round/>
            <a:headEnd/>
            <a:tailEnd/>
          </a:ln>
        </p:spPr>
        <p:txBody>
          <a:bodyPr/>
          <a:lstStyle/>
          <a:p>
            <a:endParaRPr lang="en-US"/>
          </a:p>
        </p:txBody>
      </p:sp>
      <p:sp>
        <p:nvSpPr>
          <p:cNvPr id="58443" name="Line 43"/>
          <p:cNvSpPr>
            <a:spLocks noChangeShapeType="1"/>
          </p:cNvSpPr>
          <p:nvPr/>
        </p:nvSpPr>
        <p:spPr bwMode="auto">
          <a:xfrm flipH="1" flipV="1">
            <a:off x="3040888" y="673100"/>
            <a:ext cx="2293112" cy="914400"/>
          </a:xfrm>
          <a:prstGeom prst="line">
            <a:avLst/>
          </a:prstGeom>
          <a:noFill/>
          <a:ln w="12700">
            <a:solidFill>
              <a:schemeClr val="bg1"/>
            </a:solidFill>
            <a:round/>
            <a:headEnd/>
            <a:tailEnd/>
          </a:ln>
        </p:spPr>
        <p:txBody>
          <a:bodyPr/>
          <a:lstStyle/>
          <a:p>
            <a:endParaRPr lang="en-US"/>
          </a:p>
        </p:txBody>
      </p:sp>
      <p:sp>
        <p:nvSpPr>
          <p:cNvPr id="58444" name="Line 44"/>
          <p:cNvSpPr>
            <a:spLocks noChangeShapeType="1"/>
          </p:cNvSpPr>
          <p:nvPr/>
        </p:nvSpPr>
        <p:spPr bwMode="auto">
          <a:xfrm flipH="1">
            <a:off x="2235200" y="673100"/>
            <a:ext cx="805688" cy="914400"/>
          </a:xfrm>
          <a:prstGeom prst="line">
            <a:avLst/>
          </a:prstGeom>
          <a:noFill/>
          <a:ln w="12700">
            <a:solidFill>
              <a:schemeClr val="bg1"/>
            </a:solidFill>
            <a:round/>
            <a:headEnd/>
            <a:tailEnd/>
          </a:ln>
        </p:spPr>
        <p:txBody>
          <a:bodyPr/>
          <a:lstStyle/>
          <a:p>
            <a:endParaRPr lang="en-US"/>
          </a:p>
        </p:txBody>
      </p:sp>
      <p:sp>
        <p:nvSpPr>
          <p:cNvPr id="58445" name="Line 45"/>
          <p:cNvSpPr>
            <a:spLocks noChangeShapeType="1"/>
          </p:cNvSpPr>
          <p:nvPr/>
        </p:nvSpPr>
        <p:spPr bwMode="auto">
          <a:xfrm>
            <a:off x="3040888" y="673100"/>
            <a:ext cx="743712" cy="914400"/>
          </a:xfrm>
          <a:prstGeom prst="line">
            <a:avLst/>
          </a:prstGeom>
          <a:noFill/>
          <a:ln w="12700">
            <a:solidFill>
              <a:schemeClr val="bg1"/>
            </a:solidFill>
            <a:round/>
            <a:headEnd/>
            <a:tailEnd/>
          </a:ln>
        </p:spPr>
        <p:txBody>
          <a:bodyPr/>
          <a:lstStyle/>
          <a:p>
            <a:endParaRPr lang="en-US"/>
          </a:p>
        </p:txBody>
      </p:sp>
      <p:sp>
        <p:nvSpPr>
          <p:cNvPr id="58446" name="Line 46"/>
          <p:cNvSpPr>
            <a:spLocks noChangeShapeType="1"/>
          </p:cNvSpPr>
          <p:nvPr/>
        </p:nvSpPr>
        <p:spPr bwMode="auto">
          <a:xfrm flipH="1" flipV="1">
            <a:off x="1863344" y="1130300"/>
            <a:ext cx="371856" cy="457200"/>
          </a:xfrm>
          <a:prstGeom prst="line">
            <a:avLst/>
          </a:prstGeom>
          <a:noFill/>
          <a:ln w="9525">
            <a:solidFill>
              <a:schemeClr val="bg1"/>
            </a:solidFill>
            <a:round/>
            <a:headEnd/>
            <a:tailEnd/>
          </a:ln>
        </p:spPr>
        <p:txBody>
          <a:bodyPr/>
          <a:lstStyle/>
          <a:p>
            <a:endParaRPr lang="en-US"/>
          </a:p>
        </p:txBody>
      </p:sp>
      <p:sp>
        <p:nvSpPr>
          <p:cNvPr id="58447" name="Freeform 47"/>
          <p:cNvSpPr>
            <a:spLocks/>
          </p:cNvSpPr>
          <p:nvPr/>
        </p:nvSpPr>
        <p:spPr bwMode="auto">
          <a:xfrm>
            <a:off x="3784600" y="1120775"/>
            <a:ext cx="382185" cy="466725"/>
          </a:xfrm>
          <a:custGeom>
            <a:avLst/>
            <a:gdLst>
              <a:gd name="T0" fmla="*/ 0 w 296"/>
              <a:gd name="T1" fmla="*/ 441 h 441"/>
              <a:gd name="T2" fmla="*/ 296 w 296"/>
              <a:gd name="T3" fmla="*/ 0 h 441"/>
              <a:gd name="T4" fmla="*/ 0 60000 65536"/>
              <a:gd name="T5" fmla="*/ 0 60000 65536"/>
              <a:gd name="T6" fmla="*/ 0 w 296"/>
              <a:gd name="T7" fmla="*/ 0 h 441"/>
              <a:gd name="T8" fmla="*/ 296 w 296"/>
              <a:gd name="T9" fmla="*/ 441 h 441"/>
            </a:gdLst>
            <a:ahLst/>
            <a:cxnLst>
              <a:cxn ang="T4">
                <a:pos x="T0" y="T1"/>
              </a:cxn>
              <a:cxn ang="T5">
                <a:pos x="T2" y="T3"/>
              </a:cxn>
            </a:cxnLst>
            <a:rect l="T6" t="T7" r="T8" b="T9"/>
            <a:pathLst>
              <a:path w="296" h="441">
                <a:moveTo>
                  <a:pt x="0" y="441"/>
                </a:moveTo>
                <a:lnTo>
                  <a:pt x="296" y="0"/>
                </a:lnTo>
              </a:path>
            </a:pathLst>
          </a:custGeom>
          <a:noFill/>
          <a:ln w="9525">
            <a:solidFill>
              <a:schemeClr val="bg1"/>
            </a:solidFill>
            <a:round/>
            <a:headEnd/>
            <a:tailEnd/>
          </a:ln>
        </p:spPr>
        <p:txBody>
          <a:bodyPr/>
          <a:lstStyle/>
          <a:p>
            <a:endParaRPr lang="en-US"/>
          </a:p>
        </p:txBody>
      </p:sp>
      <p:grpSp>
        <p:nvGrpSpPr>
          <p:cNvPr id="4" name="Group 48"/>
          <p:cNvGrpSpPr>
            <a:grpSpLocks/>
          </p:cNvGrpSpPr>
          <p:nvPr/>
        </p:nvGrpSpPr>
        <p:grpSpPr bwMode="auto">
          <a:xfrm rot="20226567">
            <a:off x="609600" y="1435100"/>
            <a:ext cx="152400" cy="152400"/>
            <a:chOff x="1344" y="2976"/>
            <a:chExt cx="96" cy="96"/>
          </a:xfrm>
        </p:grpSpPr>
        <p:sp>
          <p:nvSpPr>
            <p:cNvPr id="58438" name="Line 49"/>
            <p:cNvSpPr>
              <a:spLocks noChangeShapeType="1"/>
            </p:cNvSpPr>
            <p:nvPr/>
          </p:nvSpPr>
          <p:spPr bwMode="auto">
            <a:xfrm>
              <a:off x="1344" y="3072"/>
              <a:ext cx="96" cy="0"/>
            </a:xfrm>
            <a:prstGeom prst="line">
              <a:avLst/>
            </a:prstGeom>
            <a:noFill/>
            <a:ln w="9525">
              <a:solidFill>
                <a:schemeClr val="bg1"/>
              </a:solidFill>
              <a:round/>
              <a:headEnd/>
              <a:tailEnd/>
            </a:ln>
          </p:spPr>
          <p:txBody>
            <a:bodyPr/>
            <a:lstStyle/>
            <a:p>
              <a:endParaRPr lang="en-US"/>
            </a:p>
          </p:txBody>
        </p:sp>
        <p:sp>
          <p:nvSpPr>
            <p:cNvPr id="58439" name="Line 50"/>
            <p:cNvSpPr>
              <a:spLocks noChangeShapeType="1"/>
            </p:cNvSpPr>
            <p:nvPr/>
          </p:nvSpPr>
          <p:spPr bwMode="auto">
            <a:xfrm>
              <a:off x="1344" y="2976"/>
              <a:ext cx="96" cy="0"/>
            </a:xfrm>
            <a:prstGeom prst="line">
              <a:avLst/>
            </a:prstGeom>
            <a:noFill/>
            <a:ln w="9525">
              <a:solidFill>
                <a:schemeClr val="bg1"/>
              </a:solidFill>
              <a:round/>
              <a:headEnd/>
              <a:tailEnd/>
            </a:ln>
          </p:spPr>
          <p:txBody>
            <a:bodyPr/>
            <a:lstStyle/>
            <a:p>
              <a:endParaRPr lang="en-US"/>
            </a:p>
          </p:txBody>
        </p:sp>
        <p:sp>
          <p:nvSpPr>
            <p:cNvPr id="58440" name="Line 51"/>
            <p:cNvSpPr>
              <a:spLocks noChangeShapeType="1"/>
            </p:cNvSpPr>
            <p:nvPr/>
          </p:nvSpPr>
          <p:spPr bwMode="auto">
            <a:xfrm flipV="1">
              <a:off x="1392" y="2976"/>
              <a:ext cx="0" cy="96"/>
            </a:xfrm>
            <a:prstGeom prst="line">
              <a:avLst/>
            </a:prstGeom>
            <a:noFill/>
            <a:ln w="9525">
              <a:solidFill>
                <a:schemeClr val="bg1"/>
              </a:solidFill>
              <a:round/>
              <a:headEnd/>
              <a:tailEnd/>
            </a:ln>
          </p:spPr>
          <p:txBody>
            <a:bodyPr/>
            <a:lstStyle/>
            <a:p>
              <a:endParaRPr lang="en-US"/>
            </a:p>
          </p:txBody>
        </p:sp>
      </p:grpSp>
      <p:grpSp>
        <p:nvGrpSpPr>
          <p:cNvPr id="5" name="Group 52"/>
          <p:cNvGrpSpPr>
            <a:grpSpLocks/>
          </p:cNvGrpSpPr>
          <p:nvPr/>
        </p:nvGrpSpPr>
        <p:grpSpPr bwMode="auto">
          <a:xfrm rot="20226567">
            <a:off x="1752600" y="977900"/>
            <a:ext cx="152400" cy="152400"/>
            <a:chOff x="1344" y="2976"/>
            <a:chExt cx="96" cy="96"/>
          </a:xfrm>
        </p:grpSpPr>
        <p:sp>
          <p:nvSpPr>
            <p:cNvPr id="58435" name="Line 53"/>
            <p:cNvSpPr>
              <a:spLocks noChangeShapeType="1"/>
            </p:cNvSpPr>
            <p:nvPr/>
          </p:nvSpPr>
          <p:spPr bwMode="auto">
            <a:xfrm>
              <a:off x="1344" y="3072"/>
              <a:ext cx="96" cy="0"/>
            </a:xfrm>
            <a:prstGeom prst="line">
              <a:avLst/>
            </a:prstGeom>
            <a:noFill/>
            <a:ln w="9525">
              <a:solidFill>
                <a:schemeClr val="bg1"/>
              </a:solidFill>
              <a:round/>
              <a:headEnd/>
              <a:tailEnd/>
            </a:ln>
          </p:spPr>
          <p:txBody>
            <a:bodyPr/>
            <a:lstStyle/>
            <a:p>
              <a:endParaRPr lang="en-US"/>
            </a:p>
          </p:txBody>
        </p:sp>
        <p:sp>
          <p:nvSpPr>
            <p:cNvPr id="58436" name="Line 54"/>
            <p:cNvSpPr>
              <a:spLocks noChangeShapeType="1"/>
            </p:cNvSpPr>
            <p:nvPr/>
          </p:nvSpPr>
          <p:spPr bwMode="auto">
            <a:xfrm>
              <a:off x="1344" y="2976"/>
              <a:ext cx="96" cy="0"/>
            </a:xfrm>
            <a:prstGeom prst="line">
              <a:avLst/>
            </a:prstGeom>
            <a:noFill/>
            <a:ln w="9525">
              <a:solidFill>
                <a:schemeClr val="bg1"/>
              </a:solidFill>
              <a:round/>
              <a:headEnd/>
              <a:tailEnd/>
            </a:ln>
          </p:spPr>
          <p:txBody>
            <a:bodyPr/>
            <a:lstStyle/>
            <a:p>
              <a:endParaRPr lang="en-US"/>
            </a:p>
          </p:txBody>
        </p:sp>
        <p:sp>
          <p:nvSpPr>
            <p:cNvPr id="58437" name="Line 55"/>
            <p:cNvSpPr>
              <a:spLocks noChangeShapeType="1"/>
            </p:cNvSpPr>
            <p:nvPr/>
          </p:nvSpPr>
          <p:spPr bwMode="auto">
            <a:xfrm flipV="1">
              <a:off x="1392" y="2976"/>
              <a:ext cx="0" cy="96"/>
            </a:xfrm>
            <a:prstGeom prst="line">
              <a:avLst/>
            </a:prstGeom>
            <a:noFill/>
            <a:ln w="9525">
              <a:solidFill>
                <a:schemeClr val="bg1"/>
              </a:solidFill>
              <a:round/>
              <a:headEnd/>
              <a:tailEnd/>
            </a:ln>
          </p:spPr>
          <p:txBody>
            <a:bodyPr/>
            <a:lstStyle/>
            <a:p>
              <a:endParaRPr lang="en-US"/>
            </a:p>
          </p:txBody>
        </p:sp>
      </p:grpSp>
      <p:grpSp>
        <p:nvGrpSpPr>
          <p:cNvPr id="6" name="Group 56"/>
          <p:cNvGrpSpPr>
            <a:grpSpLocks/>
          </p:cNvGrpSpPr>
          <p:nvPr/>
        </p:nvGrpSpPr>
        <p:grpSpPr bwMode="auto">
          <a:xfrm>
            <a:off x="2814638" y="557213"/>
            <a:ext cx="190500" cy="177800"/>
            <a:chOff x="2637" y="1991"/>
            <a:chExt cx="120" cy="112"/>
          </a:xfrm>
        </p:grpSpPr>
        <p:sp>
          <p:nvSpPr>
            <p:cNvPr id="58432" name="Freeform 57"/>
            <p:cNvSpPr>
              <a:spLocks/>
            </p:cNvSpPr>
            <p:nvPr/>
          </p:nvSpPr>
          <p:spPr bwMode="auto">
            <a:xfrm>
              <a:off x="2664" y="2069"/>
              <a:ext cx="93" cy="34"/>
            </a:xfrm>
            <a:custGeom>
              <a:avLst/>
              <a:gdLst>
                <a:gd name="T0" fmla="*/ 0 w 93"/>
                <a:gd name="T1" fmla="*/ 34 h 34"/>
                <a:gd name="T2" fmla="*/ 93 w 93"/>
                <a:gd name="T3" fmla="*/ 0 h 34"/>
                <a:gd name="T4" fmla="*/ 0 60000 65536"/>
                <a:gd name="T5" fmla="*/ 0 60000 65536"/>
                <a:gd name="T6" fmla="*/ 0 w 93"/>
                <a:gd name="T7" fmla="*/ 0 h 34"/>
                <a:gd name="T8" fmla="*/ 93 w 93"/>
                <a:gd name="T9" fmla="*/ 34 h 34"/>
              </a:gdLst>
              <a:ahLst/>
              <a:cxnLst>
                <a:cxn ang="T4">
                  <a:pos x="T0" y="T1"/>
                </a:cxn>
                <a:cxn ang="T5">
                  <a:pos x="T2" y="T3"/>
                </a:cxn>
              </a:cxnLst>
              <a:rect l="T6" t="T7" r="T8" b="T9"/>
              <a:pathLst>
                <a:path w="93" h="34">
                  <a:moveTo>
                    <a:pt x="0" y="34"/>
                  </a:moveTo>
                  <a:lnTo>
                    <a:pt x="93" y="0"/>
                  </a:lnTo>
                </a:path>
              </a:pathLst>
            </a:custGeom>
            <a:noFill/>
            <a:ln w="9525">
              <a:solidFill>
                <a:schemeClr val="bg1"/>
              </a:solidFill>
              <a:round/>
              <a:headEnd/>
              <a:tailEnd/>
            </a:ln>
          </p:spPr>
          <p:txBody>
            <a:bodyPr/>
            <a:lstStyle/>
            <a:p>
              <a:endParaRPr lang="en-US"/>
            </a:p>
          </p:txBody>
        </p:sp>
        <p:sp>
          <p:nvSpPr>
            <p:cNvPr id="58433" name="Freeform 58"/>
            <p:cNvSpPr>
              <a:spLocks/>
            </p:cNvSpPr>
            <p:nvPr/>
          </p:nvSpPr>
          <p:spPr bwMode="auto">
            <a:xfrm>
              <a:off x="2637" y="1991"/>
              <a:ext cx="96" cy="33"/>
            </a:xfrm>
            <a:custGeom>
              <a:avLst/>
              <a:gdLst>
                <a:gd name="T0" fmla="*/ 0 w 96"/>
                <a:gd name="T1" fmla="*/ 33 h 33"/>
                <a:gd name="T2" fmla="*/ 96 w 96"/>
                <a:gd name="T3" fmla="*/ 0 h 33"/>
                <a:gd name="T4" fmla="*/ 0 60000 65536"/>
                <a:gd name="T5" fmla="*/ 0 60000 65536"/>
                <a:gd name="T6" fmla="*/ 0 w 96"/>
                <a:gd name="T7" fmla="*/ 0 h 33"/>
                <a:gd name="T8" fmla="*/ 96 w 96"/>
                <a:gd name="T9" fmla="*/ 33 h 33"/>
              </a:gdLst>
              <a:ahLst/>
              <a:cxnLst>
                <a:cxn ang="T4">
                  <a:pos x="T0" y="T1"/>
                </a:cxn>
                <a:cxn ang="T5">
                  <a:pos x="T2" y="T3"/>
                </a:cxn>
              </a:cxnLst>
              <a:rect l="T6" t="T7" r="T8" b="T9"/>
              <a:pathLst>
                <a:path w="96" h="33">
                  <a:moveTo>
                    <a:pt x="0" y="33"/>
                  </a:moveTo>
                  <a:lnTo>
                    <a:pt x="96" y="0"/>
                  </a:lnTo>
                </a:path>
              </a:pathLst>
            </a:custGeom>
            <a:noFill/>
            <a:ln w="9525">
              <a:solidFill>
                <a:schemeClr val="bg1"/>
              </a:solidFill>
              <a:round/>
              <a:headEnd/>
              <a:tailEnd/>
            </a:ln>
          </p:spPr>
          <p:txBody>
            <a:bodyPr/>
            <a:lstStyle/>
            <a:p>
              <a:endParaRPr lang="en-US"/>
            </a:p>
          </p:txBody>
        </p:sp>
        <p:sp>
          <p:nvSpPr>
            <p:cNvPr id="58434" name="Freeform 59"/>
            <p:cNvSpPr>
              <a:spLocks/>
            </p:cNvSpPr>
            <p:nvPr/>
          </p:nvSpPr>
          <p:spPr bwMode="auto">
            <a:xfrm>
              <a:off x="2685" y="2010"/>
              <a:ext cx="29" cy="77"/>
            </a:xfrm>
            <a:custGeom>
              <a:avLst/>
              <a:gdLst>
                <a:gd name="T0" fmla="*/ 29 w 29"/>
                <a:gd name="T1" fmla="*/ 77 h 77"/>
                <a:gd name="T2" fmla="*/ 0 w 29"/>
                <a:gd name="T3" fmla="*/ 0 h 77"/>
                <a:gd name="T4" fmla="*/ 0 60000 65536"/>
                <a:gd name="T5" fmla="*/ 0 60000 65536"/>
                <a:gd name="T6" fmla="*/ 0 w 29"/>
                <a:gd name="T7" fmla="*/ 0 h 77"/>
                <a:gd name="T8" fmla="*/ 29 w 29"/>
                <a:gd name="T9" fmla="*/ 77 h 77"/>
              </a:gdLst>
              <a:ahLst/>
              <a:cxnLst>
                <a:cxn ang="T4">
                  <a:pos x="T0" y="T1"/>
                </a:cxn>
                <a:cxn ang="T5">
                  <a:pos x="T2" y="T3"/>
                </a:cxn>
              </a:cxnLst>
              <a:rect l="T6" t="T7" r="T8" b="T9"/>
              <a:pathLst>
                <a:path w="29" h="77">
                  <a:moveTo>
                    <a:pt x="29" y="77"/>
                  </a:moveTo>
                  <a:lnTo>
                    <a:pt x="0" y="0"/>
                  </a:lnTo>
                </a:path>
              </a:pathLst>
            </a:custGeom>
            <a:noFill/>
            <a:ln w="9525">
              <a:solidFill>
                <a:schemeClr val="bg1"/>
              </a:solidFill>
              <a:round/>
              <a:headEnd/>
              <a:tailEnd/>
            </a:ln>
          </p:spPr>
          <p:txBody>
            <a:bodyPr/>
            <a:lstStyle/>
            <a:p>
              <a:endParaRPr lang="en-US"/>
            </a:p>
          </p:txBody>
        </p:sp>
      </p:grpSp>
      <p:sp>
        <p:nvSpPr>
          <p:cNvPr id="58421" name="Freeform 60"/>
          <p:cNvSpPr>
            <a:spLocks/>
          </p:cNvSpPr>
          <p:nvPr/>
        </p:nvSpPr>
        <p:spPr bwMode="auto">
          <a:xfrm>
            <a:off x="3076575" y="685800"/>
            <a:ext cx="152400" cy="63500"/>
          </a:xfrm>
          <a:custGeom>
            <a:avLst/>
            <a:gdLst>
              <a:gd name="T0" fmla="*/ 0 w 96"/>
              <a:gd name="T1" fmla="*/ 0 h 40"/>
              <a:gd name="T2" fmla="*/ 96 w 96"/>
              <a:gd name="T3" fmla="*/ 40 h 40"/>
              <a:gd name="T4" fmla="*/ 0 60000 65536"/>
              <a:gd name="T5" fmla="*/ 0 60000 65536"/>
              <a:gd name="T6" fmla="*/ 0 w 96"/>
              <a:gd name="T7" fmla="*/ 0 h 40"/>
              <a:gd name="T8" fmla="*/ 96 w 96"/>
              <a:gd name="T9" fmla="*/ 40 h 40"/>
            </a:gdLst>
            <a:ahLst/>
            <a:cxnLst>
              <a:cxn ang="T4">
                <a:pos x="T0" y="T1"/>
              </a:cxn>
              <a:cxn ang="T5">
                <a:pos x="T2" y="T3"/>
              </a:cxn>
            </a:cxnLst>
            <a:rect l="T6" t="T7" r="T8" b="T9"/>
            <a:pathLst>
              <a:path w="96" h="40">
                <a:moveTo>
                  <a:pt x="0" y="0"/>
                </a:moveTo>
                <a:lnTo>
                  <a:pt x="96" y="40"/>
                </a:lnTo>
              </a:path>
            </a:pathLst>
          </a:custGeom>
          <a:noFill/>
          <a:ln w="9525">
            <a:solidFill>
              <a:schemeClr val="bg1"/>
            </a:solidFill>
            <a:round/>
            <a:headEnd/>
            <a:tailEnd/>
          </a:ln>
        </p:spPr>
        <p:txBody>
          <a:bodyPr/>
          <a:lstStyle/>
          <a:p>
            <a:endParaRPr lang="en-US"/>
          </a:p>
        </p:txBody>
      </p:sp>
      <p:sp>
        <p:nvSpPr>
          <p:cNvPr id="58422" name="Freeform 61"/>
          <p:cNvSpPr>
            <a:spLocks/>
          </p:cNvSpPr>
          <p:nvPr/>
        </p:nvSpPr>
        <p:spPr bwMode="auto">
          <a:xfrm>
            <a:off x="3133725" y="533400"/>
            <a:ext cx="147638" cy="61913"/>
          </a:xfrm>
          <a:custGeom>
            <a:avLst/>
            <a:gdLst>
              <a:gd name="T0" fmla="*/ 0 w 93"/>
              <a:gd name="T1" fmla="*/ 0 h 39"/>
              <a:gd name="T2" fmla="*/ 93 w 93"/>
              <a:gd name="T3" fmla="*/ 39 h 39"/>
              <a:gd name="T4" fmla="*/ 0 60000 65536"/>
              <a:gd name="T5" fmla="*/ 0 60000 65536"/>
              <a:gd name="T6" fmla="*/ 0 w 93"/>
              <a:gd name="T7" fmla="*/ 0 h 39"/>
              <a:gd name="T8" fmla="*/ 93 w 93"/>
              <a:gd name="T9" fmla="*/ 39 h 39"/>
            </a:gdLst>
            <a:ahLst/>
            <a:cxnLst>
              <a:cxn ang="T4">
                <a:pos x="T0" y="T1"/>
              </a:cxn>
              <a:cxn ang="T5">
                <a:pos x="T2" y="T3"/>
              </a:cxn>
            </a:cxnLst>
            <a:rect l="T6" t="T7" r="T8" b="T9"/>
            <a:pathLst>
              <a:path w="93" h="39">
                <a:moveTo>
                  <a:pt x="0" y="0"/>
                </a:moveTo>
                <a:lnTo>
                  <a:pt x="93" y="39"/>
                </a:lnTo>
              </a:path>
            </a:pathLst>
          </a:custGeom>
          <a:noFill/>
          <a:ln w="9525">
            <a:solidFill>
              <a:schemeClr val="bg1"/>
            </a:solidFill>
            <a:round/>
            <a:headEnd/>
            <a:tailEnd/>
          </a:ln>
        </p:spPr>
        <p:txBody>
          <a:bodyPr/>
          <a:lstStyle/>
          <a:p>
            <a:endParaRPr lang="en-US"/>
          </a:p>
        </p:txBody>
      </p:sp>
      <p:sp>
        <p:nvSpPr>
          <p:cNvPr id="58423" name="Freeform 62"/>
          <p:cNvSpPr>
            <a:spLocks/>
          </p:cNvSpPr>
          <p:nvPr/>
        </p:nvSpPr>
        <p:spPr bwMode="auto">
          <a:xfrm>
            <a:off x="3152775" y="573088"/>
            <a:ext cx="57150" cy="142875"/>
          </a:xfrm>
          <a:custGeom>
            <a:avLst/>
            <a:gdLst>
              <a:gd name="T0" fmla="*/ 0 w 36"/>
              <a:gd name="T1" fmla="*/ 90 h 90"/>
              <a:gd name="T2" fmla="*/ 36 w 36"/>
              <a:gd name="T3" fmla="*/ 0 h 90"/>
              <a:gd name="T4" fmla="*/ 0 60000 65536"/>
              <a:gd name="T5" fmla="*/ 0 60000 65536"/>
              <a:gd name="T6" fmla="*/ 0 w 36"/>
              <a:gd name="T7" fmla="*/ 0 h 90"/>
              <a:gd name="T8" fmla="*/ 36 w 36"/>
              <a:gd name="T9" fmla="*/ 90 h 90"/>
            </a:gdLst>
            <a:ahLst/>
            <a:cxnLst>
              <a:cxn ang="T4">
                <a:pos x="T0" y="T1"/>
              </a:cxn>
              <a:cxn ang="T5">
                <a:pos x="T2" y="T3"/>
              </a:cxn>
            </a:cxnLst>
            <a:rect l="T6" t="T7" r="T8" b="T9"/>
            <a:pathLst>
              <a:path w="36" h="90">
                <a:moveTo>
                  <a:pt x="0" y="90"/>
                </a:moveTo>
                <a:lnTo>
                  <a:pt x="36" y="0"/>
                </a:lnTo>
              </a:path>
            </a:pathLst>
          </a:custGeom>
          <a:noFill/>
          <a:ln w="9525">
            <a:solidFill>
              <a:schemeClr val="bg1"/>
            </a:solidFill>
            <a:round/>
            <a:headEnd/>
            <a:tailEnd/>
          </a:ln>
        </p:spPr>
        <p:txBody>
          <a:bodyPr/>
          <a:lstStyle/>
          <a:p>
            <a:endParaRPr lang="en-US"/>
          </a:p>
        </p:txBody>
      </p:sp>
      <p:grpSp>
        <p:nvGrpSpPr>
          <p:cNvPr id="7" name="Group 63"/>
          <p:cNvGrpSpPr>
            <a:grpSpLocks/>
          </p:cNvGrpSpPr>
          <p:nvPr/>
        </p:nvGrpSpPr>
        <p:grpSpPr bwMode="auto">
          <a:xfrm rot="1241546">
            <a:off x="4197350" y="996950"/>
            <a:ext cx="152400" cy="152400"/>
            <a:chOff x="1344" y="2976"/>
            <a:chExt cx="96" cy="96"/>
          </a:xfrm>
        </p:grpSpPr>
        <p:sp>
          <p:nvSpPr>
            <p:cNvPr id="58429" name="Line 64"/>
            <p:cNvSpPr>
              <a:spLocks noChangeShapeType="1"/>
            </p:cNvSpPr>
            <p:nvPr/>
          </p:nvSpPr>
          <p:spPr bwMode="auto">
            <a:xfrm>
              <a:off x="1344" y="3072"/>
              <a:ext cx="96" cy="0"/>
            </a:xfrm>
            <a:prstGeom prst="line">
              <a:avLst/>
            </a:prstGeom>
            <a:noFill/>
            <a:ln w="9525">
              <a:solidFill>
                <a:schemeClr val="bg1"/>
              </a:solidFill>
              <a:round/>
              <a:headEnd/>
              <a:tailEnd/>
            </a:ln>
          </p:spPr>
          <p:txBody>
            <a:bodyPr/>
            <a:lstStyle/>
            <a:p>
              <a:endParaRPr lang="en-US"/>
            </a:p>
          </p:txBody>
        </p:sp>
        <p:sp>
          <p:nvSpPr>
            <p:cNvPr id="58430" name="Line 65"/>
            <p:cNvSpPr>
              <a:spLocks noChangeShapeType="1"/>
            </p:cNvSpPr>
            <p:nvPr/>
          </p:nvSpPr>
          <p:spPr bwMode="auto">
            <a:xfrm>
              <a:off x="1344" y="2976"/>
              <a:ext cx="96" cy="0"/>
            </a:xfrm>
            <a:prstGeom prst="line">
              <a:avLst/>
            </a:prstGeom>
            <a:noFill/>
            <a:ln w="9525">
              <a:solidFill>
                <a:schemeClr val="bg1"/>
              </a:solidFill>
              <a:round/>
              <a:headEnd/>
              <a:tailEnd/>
            </a:ln>
          </p:spPr>
          <p:txBody>
            <a:bodyPr/>
            <a:lstStyle/>
            <a:p>
              <a:endParaRPr lang="en-US"/>
            </a:p>
          </p:txBody>
        </p:sp>
        <p:sp>
          <p:nvSpPr>
            <p:cNvPr id="58431" name="Line 66"/>
            <p:cNvSpPr>
              <a:spLocks noChangeShapeType="1"/>
            </p:cNvSpPr>
            <p:nvPr/>
          </p:nvSpPr>
          <p:spPr bwMode="auto">
            <a:xfrm flipV="1">
              <a:off x="1392" y="2976"/>
              <a:ext cx="0" cy="96"/>
            </a:xfrm>
            <a:prstGeom prst="line">
              <a:avLst/>
            </a:prstGeom>
            <a:noFill/>
            <a:ln w="9525">
              <a:solidFill>
                <a:schemeClr val="bg1"/>
              </a:solidFill>
              <a:round/>
              <a:headEnd/>
              <a:tailEnd/>
            </a:ln>
          </p:spPr>
          <p:txBody>
            <a:bodyPr/>
            <a:lstStyle/>
            <a:p>
              <a:endParaRPr lang="en-US"/>
            </a:p>
          </p:txBody>
        </p:sp>
      </p:grpSp>
      <p:grpSp>
        <p:nvGrpSpPr>
          <p:cNvPr id="8" name="Group 67"/>
          <p:cNvGrpSpPr>
            <a:grpSpLocks/>
          </p:cNvGrpSpPr>
          <p:nvPr/>
        </p:nvGrpSpPr>
        <p:grpSpPr bwMode="auto">
          <a:xfrm rot="2614979">
            <a:off x="5243513" y="1433513"/>
            <a:ext cx="190500" cy="177800"/>
            <a:chOff x="2637" y="1991"/>
            <a:chExt cx="120" cy="112"/>
          </a:xfrm>
        </p:grpSpPr>
        <p:sp>
          <p:nvSpPr>
            <p:cNvPr id="58426" name="Freeform 68"/>
            <p:cNvSpPr>
              <a:spLocks/>
            </p:cNvSpPr>
            <p:nvPr/>
          </p:nvSpPr>
          <p:spPr bwMode="auto">
            <a:xfrm>
              <a:off x="2664" y="2069"/>
              <a:ext cx="93" cy="34"/>
            </a:xfrm>
            <a:custGeom>
              <a:avLst/>
              <a:gdLst>
                <a:gd name="T0" fmla="*/ 0 w 93"/>
                <a:gd name="T1" fmla="*/ 34 h 34"/>
                <a:gd name="T2" fmla="*/ 93 w 93"/>
                <a:gd name="T3" fmla="*/ 0 h 34"/>
                <a:gd name="T4" fmla="*/ 0 60000 65536"/>
                <a:gd name="T5" fmla="*/ 0 60000 65536"/>
                <a:gd name="T6" fmla="*/ 0 w 93"/>
                <a:gd name="T7" fmla="*/ 0 h 34"/>
                <a:gd name="T8" fmla="*/ 93 w 93"/>
                <a:gd name="T9" fmla="*/ 34 h 34"/>
              </a:gdLst>
              <a:ahLst/>
              <a:cxnLst>
                <a:cxn ang="T4">
                  <a:pos x="T0" y="T1"/>
                </a:cxn>
                <a:cxn ang="T5">
                  <a:pos x="T2" y="T3"/>
                </a:cxn>
              </a:cxnLst>
              <a:rect l="T6" t="T7" r="T8" b="T9"/>
              <a:pathLst>
                <a:path w="93" h="34">
                  <a:moveTo>
                    <a:pt x="0" y="34"/>
                  </a:moveTo>
                  <a:lnTo>
                    <a:pt x="93" y="0"/>
                  </a:lnTo>
                </a:path>
              </a:pathLst>
            </a:custGeom>
            <a:noFill/>
            <a:ln w="9525">
              <a:solidFill>
                <a:schemeClr val="bg1"/>
              </a:solidFill>
              <a:round/>
              <a:headEnd/>
              <a:tailEnd/>
            </a:ln>
          </p:spPr>
          <p:txBody>
            <a:bodyPr/>
            <a:lstStyle/>
            <a:p>
              <a:endParaRPr lang="en-US"/>
            </a:p>
          </p:txBody>
        </p:sp>
        <p:sp>
          <p:nvSpPr>
            <p:cNvPr id="58427" name="Freeform 69"/>
            <p:cNvSpPr>
              <a:spLocks/>
            </p:cNvSpPr>
            <p:nvPr/>
          </p:nvSpPr>
          <p:spPr bwMode="auto">
            <a:xfrm>
              <a:off x="2637" y="1991"/>
              <a:ext cx="96" cy="33"/>
            </a:xfrm>
            <a:custGeom>
              <a:avLst/>
              <a:gdLst>
                <a:gd name="T0" fmla="*/ 0 w 96"/>
                <a:gd name="T1" fmla="*/ 33 h 33"/>
                <a:gd name="T2" fmla="*/ 96 w 96"/>
                <a:gd name="T3" fmla="*/ 0 h 33"/>
                <a:gd name="T4" fmla="*/ 0 60000 65536"/>
                <a:gd name="T5" fmla="*/ 0 60000 65536"/>
                <a:gd name="T6" fmla="*/ 0 w 96"/>
                <a:gd name="T7" fmla="*/ 0 h 33"/>
                <a:gd name="T8" fmla="*/ 96 w 96"/>
                <a:gd name="T9" fmla="*/ 33 h 33"/>
              </a:gdLst>
              <a:ahLst/>
              <a:cxnLst>
                <a:cxn ang="T4">
                  <a:pos x="T0" y="T1"/>
                </a:cxn>
                <a:cxn ang="T5">
                  <a:pos x="T2" y="T3"/>
                </a:cxn>
              </a:cxnLst>
              <a:rect l="T6" t="T7" r="T8" b="T9"/>
              <a:pathLst>
                <a:path w="96" h="33">
                  <a:moveTo>
                    <a:pt x="0" y="33"/>
                  </a:moveTo>
                  <a:lnTo>
                    <a:pt x="96" y="0"/>
                  </a:lnTo>
                </a:path>
              </a:pathLst>
            </a:custGeom>
            <a:noFill/>
            <a:ln w="9525">
              <a:solidFill>
                <a:schemeClr val="bg1"/>
              </a:solidFill>
              <a:round/>
              <a:headEnd/>
              <a:tailEnd/>
            </a:ln>
          </p:spPr>
          <p:txBody>
            <a:bodyPr/>
            <a:lstStyle/>
            <a:p>
              <a:endParaRPr lang="en-US"/>
            </a:p>
          </p:txBody>
        </p:sp>
        <p:sp>
          <p:nvSpPr>
            <p:cNvPr id="58428" name="Freeform 70"/>
            <p:cNvSpPr>
              <a:spLocks/>
            </p:cNvSpPr>
            <p:nvPr/>
          </p:nvSpPr>
          <p:spPr bwMode="auto">
            <a:xfrm>
              <a:off x="2685" y="2010"/>
              <a:ext cx="29" cy="77"/>
            </a:xfrm>
            <a:custGeom>
              <a:avLst/>
              <a:gdLst>
                <a:gd name="T0" fmla="*/ 29 w 29"/>
                <a:gd name="T1" fmla="*/ 77 h 77"/>
                <a:gd name="T2" fmla="*/ 0 w 29"/>
                <a:gd name="T3" fmla="*/ 0 h 77"/>
                <a:gd name="T4" fmla="*/ 0 60000 65536"/>
                <a:gd name="T5" fmla="*/ 0 60000 65536"/>
                <a:gd name="T6" fmla="*/ 0 w 29"/>
                <a:gd name="T7" fmla="*/ 0 h 77"/>
                <a:gd name="T8" fmla="*/ 29 w 29"/>
                <a:gd name="T9" fmla="*/ 77 h 77"/>
              </a:gdLst>
              <a:ahLst/>
              <a:cxnLst>
                <a:cxn ang="T4">
                  <a:pos x="T0" y="T1"/>
                </a:cxn>
                <a:cxn ang="T5">
                  <a:pos x="T2" y="T3"/>
                </a:cxn>
              </a:cxnLst>
              <a:rect l="T6" t="T7" r="T8" b="T9"/>
              <a:pathLst>
                <a:path w="29" h="77">
                  <a:moveTo>
                    <a:pt x="29" y="77"/>
                  </a:moveTo>
                  <a:lnTo>
                    <a:pt x="0" y="0"/>
                  </a:lnTo>
                </a:path>
              </a:pathLst>
            </a:custGeom>
            <a:noFill/>
            <a:ln w="9525">
              <a:solidFill>
                <a:schemeClr val="bg1"/>
              </a:solidFill>
              <a:round/>
              <a:headEnd/>
              <a:tailEnd/>
            </a:ln>
          </p:spPr>
          <p:txBody>
            <a:bodyPr/>
            <a:lstStyle/>
            <a:p>
              <a:endParaRPr lang="en-US"/>
            </a:p>
          </p:txBody>
        </p:sp>
      </p:grpSp>
      <p:sp>
        <p:nvSpPr>
          <p:cNvPr id="58371" name="Line 71"/>
          <p:cNvSpPr>
            <a:spLocks noChangeShapeType="1"/>
          </p:cNvSpPr>
          <p:nvPr/>
        </p:nvSpPr>
        <p:spPr bwMode="auto">
          <a:xfrm>
            <a:off x="685800" y="1600200"/>
            <a:ext cx="0" cy="4038600"/>
          </a:xfrm>
          <a:prstGeom prst="line">
            <a:avLst/>
          </a:prstGeom>
          <a:noFill/>
          <a:ln w="12700">
            <a:solidFill>
              <a:srgbClr val="FFCC66"/>
            </a:solidFill>
            <a:prstDash val="dash"/>
            <a:round/>
            <a:headEnd/>
            <a:tailEnd/>
          </a:ln>
        </p:spPr>
        <p:txBody>
          <a:bodyPr/>
          <a:lstStyle/>
          <a:p>
            <a:endParaRPr lang="en-US"/>
          </a:p>
        </p:txBody>
      </p:sp>
      <p:sp>
        <p:nvSpPr>
          <p:cNvPr id="58372" name="Line 72"/>
          <p:cNvSpPr>
            <a:spLocks noChangeShapeType="1"/>
          </p:cNvSpPr>
          <p:nvPr/>
        </p:nvSpPr>
        <p:spPr bwMode="auto">
          <a:xfrm>
            <a:off x="1828800" y="1600200"/>
            <a:ext cx="0" cy="4038600"/>
          </a:xfrm>
          <a:prstGeom prst="line">
            <a:avLst/>
          </a:prstGeom>
          <a:noFill/>
          <a:ln w="12700">
            <a:solidFill>
              <a:srgbClr val="FFCC66"/>
            </a:solidFill>
            <a:prstDash val="dash"/>
            <a:round/>
            <a:headEnd/>
            <a:tailEnd/>
          </a:ln>
        </p:spPr>
        <p:txBody>
          <a:bodyPr/>
          <a:lstStyle/>
          <a:p>
            <a:endParaRPr lang="en-US"/>
          </a:p>
        </p:txBody>
      </p:sp>
      <p:sp>
        <p:nvSpPr>
          <p:cNvPr id="58373" name="Line 73"/>
          <p:cNvSpPr>
            <a:spLocks noChangeShapeType="1"/>
          </p:cNvSpPr>
          <p:nvPr/>
        </p:nvSpPr>
        <p:spPr bwMode="auto">
          <a:xfrm>
            <a:off x="2895600" y="1600200"/>
            <a:ext cx="0" cy="4038600"/>
          </a:xfrm>
          <a:prstGeom prst="line">
            <a:avLst/>
          </a:prstGeom>
          <a:noFill/>
          <a:ln w="12700">
            <a:solidFill>
              <a:srgbClr val="FFCC66"/>
            </a:solidFill>
            <a:prstDash val="dash"/>
            <a:round/>
            <a:headEnd/>
            <a:tailEnd/>
          </a:ln>
        </p:spPr>
        <p:txBody>
          <a:bodyPr/>
          <a:lstStyle/>
          <a:p>
            <a:endParaRPr lang="en-US"/>
          </a:p>
        </p:txBody>
      </p:sp>
      <p:sp>
        <p:nvSpPr>
          <p:cNvPr id="58374" name="Line 74"/>
          <p:cNvSpPr>
            <a:spLocks noChangeShapeType="1"/>
          </p:cNvSpPr>
          <p:nvPr/>
        </p:nvSpPr>
        <p:spPr bwMode="auto">
          <a:xfrm>
            <a:off x="3124200" y="1600200"/>
            <a:ext cx="0" cy="4038600"/>
          </a:xfrm>
          <a:prstGeom prst="line">
            <a:avLst/>
          </a:prstGeom>
          <a:noFill/>
          <a:ln w="12700">
            <a:solidFill>
              <a:srgbClr val="FFCC66"/>
            </a:solidFill>
            <a:prstDash val="dash"/>
            <a:round/>
            <a:headEnd/>
            <a:tailEnd/>
          </a:ln>
        </p:spPr>
        <p:txBody>
          <a:bodyPr/>
          <a:lstStyle/>
          <a:p>
            <a:endParaRPr lang="en-US"/>
          </a:p>
        </p:txBody>
      </p:sp>
      <p:sp>
        <p:nvSpPr>
          <p:cNvPr id="58375" name="Freeform 75"/>
          <p:cNvSpPr>
            <a:spLocks/>
          </p:cNvSpPr>
          <p:nvPr/>
        </p:nvSpPr>
        <p:spPr bwMode="auto">
          <a:xfrm>
            <a:off x="4210050" y="1581150"/>
            <a:ext cx="9525" cy="4038600"/>
          </a:xfrm>
          <a:custGeom>
            <a:avLst/>
            <a:gdLst>
              <a:gd name="T0" fmla="*/ 0 w 6"/>
              <a:gd name="T1" fmla="*/ 0 h 2544"/>
              <a:gd name="T2" fmla="*/ 6 w 6"/>
              <a:gd name="T3" fmla="*/ 2544 h 2544"/>
              <a:gd name="T4" fmla="*/ 0 60000 65536"/>
              <a:gd name="T5" fmla="*/ 0 60000 65536"/>
              <a:gd name="T6" fmla="*/ 0 w 6"/>
              <a:gd name="T7" fmla="*/ 0 h 2544"/>
              <a:gd name="T8" fmla="*/ 6 w 6"/>
              <a:gd name="T9" fmla="*/ 2544 h 2544"/>
            </a:gdLst>
            <a:ahLst/>
            <a:cxnLst>
              <a:cxn ang="T4">
                <a:pos x="T0" y="T1"/>
              </a:cxn>
              <a:cxn ang="T5">
                <a:pos x="T2" y="T3"/>
              </a:cxn>
            </a:cxnLst>
            <a:rect l="T6" t="T7" r="T8" b="T9"/>
            <a:pathLst>
              <a:path w="6" h="2544">
                <a:moveTo>
                  <a:pt x="0" y="0"/>
                </a:moveTo>
                <a:lnTo>
                  <a:pt x="6" y="2544"/>
                </a:lnTo>
              </a:path>
            </a:pathLst>
          </a:custGeom>
          <a:noFill/>
          <a:ln w="12700">
            <a:solidFill>
              <a:srgbClr val="FFCC66"/>
            </a:solidFill>
            <a:prstDash val="dash"/>
            <a:round/>
            <a:headEnd/>
            <a:tailEnd/>
          </a:ln>
        </p:spPr>
        <p:txBody>
          <a:bodyPr/>
          <a:lstStyle/>
          <a:p>
            <a:endParaRPr lang="en-US"/>
          </a:p>
        </p:txBody>
      </p:sp>
      <p:sp>
        <p:nvSpPr>
          <p:cNvPr id="58376" name="Line 76"/>
          <p:cNvSpPr>
            <a:spLocks noChangeShapeType="1"/>
          </p:cNvSpPr>
          <p:nvPr/>
        </p:nvSpPr>
        <p:spPr bwMode="auto">
          <a:xfrm>
            <a:off x="5334000" y="1600200"/>
            <a:ext cx="0" cy="4038600"/>
          </a:xfrm>
          <a:prstGeom prst="line">
            <a:avLst/>
          </a:prstGeom>
          <a:noFill/>
          <a:ln w="12700">
            <a:solidFill>
              <a:srgbClr val="FFCC66"/>
            </a:solidFill>
            <a:prstDash val="dash"/>
            <a:round/>
            <a:headEnd/>
            <a:tailEnd/>
          </a:ln>
        </p:spPr>
        <p:txBody>
          <a:bodyPr/>
          <a:lstStyle/>
          <a:p>
            <a:endParaRPr lang="en-US"/>
          </a:p>
        </p:txBody>
      </p:sp>
      <p:sp>
        <p:nvSpPr>
          <p:cNvPr id="58377" name="Line 77"/>
          <p:cNvSpPr>
            <a:spLocks noChangeShapeType="1"/>
          </p:cNvSpPr>
          <p:nvPr/>
        </p:nvSpPr>
        <p:spPr bwMode="auto">
          <a:xfrm>
            <a:off x="685800" y="3124200"/>
            <a:ext cx="4648200" cy="0"/>
          </a:xfrm>
          <a:prstGeom prst="line">
            <a:avLst/>
          </a:prstGeom>
          <a:noFill/>
          <a:ln w="19050">
            <a:solidFill>
              <a:schemeClr val="bg1"/>
            </a:solidFill>
            <a:prstDash val="lgDashDot"/>
            <a:round/>
            <a:headEnd/>
            <a:tailEnd/>
          </a:ln>
        </p:spPr>
        <p:txBody>
          <a:bodyPr/>
          <a:lstStyle/>
          <a:p>
            <a:endParaRPr lang="en-US"/>
          </a:p>
        </p:txBody>
      </p:sp>
      <p:sp>
        <p:nvSpPr>
          <p:cNvPr id="58378" name="Line 78"/>
          <p:cNvSpPr>
            <a:spLocks noChangeShapeType="1"/>
          </p:cNvSpPr>
          <p:nvPr/>
        </p:nvSpPr>
        <p:spPr bwMode="auto">
          <a:xfrm>
            <a:off x="685800" y="4724400"/>
            <a:ext cx="4648200" cy="0"/>
          </a:xfrm>
          <a:prstGeom prst="line">
            <a:avLst/>
          </a:prstGeom>
          <a:noFill/>
          <a:ln w="19050">
            <a:solidFill>
              <a:schemeClr val="bg1"/>
            </a:solidFill>
            <a:prstDash val="lgDashDot"/>
            <a:round/>
            <a:headEnd/>
            <a:tailEnd/>
          </a:ln>
        </p:spPr>
        <p:txBody>
          <a:bodyPr/>
          <a:lstStyle/>
          <a:p>
            <a:endParaRPr lang="en-US"/>
          </a:p>
        </p:txBody>
      </p:sp>
      <p:sp>
        <p:nvSpPr>
          <p:cNvPr id="58379" name="Line 79"/>
          <p:cNvSpPr>
            <a:spLocks noChangeShapeType="1"/>
          </p:cNvSpPr>
          <p:nvPr/>
        </p:nvSpPr>
        <p:spPr bwMode="auto">
          <a:xfrm>
            <a:off x="685800" y="2667000"/>
            <a:ext cx="2209800" cy="0"/>
          </a:xfrm>
          <a:prstGeom prst="line">
            <a:avLst/>
          </a:prstGeom>
          <a:noFill/>
          <a:ln w="12700">
            <a:solidFill>
              <a:srgbClr val="FFCC66"/>
            </a:solidFill>
            <a:round/>
            <a:headEnd/>
            <a:tailEnd/>
          </a:ln>
        </p:spPr>
        <p:txBody>
          <a:bodyPr/>
          <a:lstStyle/>
          <a:p>
            <a:endParaRPr lang="en-US"/>
          </a:p>
        </p:txBody>
      </p:sp>
      <p:sp>
        <p:nvSpPr>
          <p:cNvPr id="58380" name="Line 82"/>
          <p:cNvSpPr>
            <a:spLocks noChangeShapeType="1"/>
          </p:cNvSpPr>
          <p:nvPr/>
        </p:nvSpPr>
        <p:spPr bwMode="auto">
          <a:xfrm flipH="1">
            <a:off x="609600" y="2514600"/>
            <a:ext cx="152400" cy="304800"/>
          </a:xfrm>
          <a:prstGeom prst="line">
            <a:avLst/>
          </a:prstGeom>
          <a:noFill/>
          <a:ln w="12700">
            <a:solidFill>
              <a:srgbClr val="FFCC66"/>
            </a:solidFill>
            <a:round/>
            <a:headEnd/>
            <a:tailEnd/>
          </a:ln>
        </p:spPr>
        <p:txBody>
          <a:bodyPr/>
          <a:lstStyle/>
          <a:p>
            <a:endParaRPr lang="en-US"/>
          </a:p>
        </p:txBody>
      </p:sp>
      <p:sp>
        <p:nvSpPr>
          <p:cNvPr id="58381" name="Line 83"/>
          <p:cNvSpPr>
            <a:spLocks noChangeShapeType="1"/>
          </p:cNvSpPr>
          <p:nvPr/>
        </p:nvSpPr>
        <p:spPr bwMode="auto">
          <a:xfrm flipH="1">
            <a:off x="685800" y="2514600"/>
            <a:ext cx="0" cy="304800"/>
          </a:xfrm>
          <a:prstGeom prst="line">
            <a:avLst/>
          </a:prstGeom>
          <a:noFill/>
          <a:ln w="12700">
            <a:solidFill>
              <a:srgbClr val="FFCC66"/>
            </a:solidFill>
            <a:round/>
            <a:headEnd/>
            <a:tailEnd/>
          </a:ln>
        </p:spPr>
        <p:txBody>
          <a:bodyPr/>
          <a:lstStyle/>
          <a:p>
            <a:endParaRPr lang="en-US"/>
          </a:p>
        </p:txBody>
      </p:sp>
      <p:sp>
        <p:nvSpPr>
          <p:cNvPr id="58382" name="Line 84"/>
          <p:cNvSpPr>
            <a:spLocks noChangeShapeType="1"/>
          </p:cNvSpPr>
          <p:nvPr/>
        </p:nvSpPr>
        <p:spPr bwMode="auto">
          <a:xfrm flipH="1">
            <a:off x="1752600" y="2514600"/>
            <a:ext cx="152400" cy="304800"/>
          </a:xfrm>
          <a:prstGeom prst="line">
            <a:avLst/>
          </a:prstGeom>
          <a:noFill/>
          <a:ln w="12700">
            <a:solidFill>
              <a:srgbClr val="FFCC66"/>
            </a:solidFill>
            <a:round/>
            <a:headEnd/>
            <a:tailEnd/>
          </a:ln>
        </p:spPr>
        <p:txBody>
          <a:bodyPr/>
          <a:lstStyle/>
          <a:p>
            <a:endParaRPr lang="en-US"/>
          </a:p>
        </p:txBody>
      </p:sp>
      <p:sp>
        <p:nvSpPr>
          <p:cNvPr id="58383" name="Line 85"/>
          <p:cNvSpPr>
            <a:spLocks noChangeShapeType="1"/>
          </p:cNvSpPr>
          <p:nvPr/>
        </p:nvSpPr>
        <p:spPr bwMode="auto">
          <a:xfrm flipH="1">
            <a:off x="1828800" y="2514600"/>
            <a:ext cx="0" cy="304800"/>
          </a:xfrm>
          <a:prstGeom prst="line">
            <a:avLst/>
          </a:prstGeom>
          <a:noFill/>
          <a:ln w="12700">
            <a:solidFill>
              <a:srgbClr val="FFCC66"/>
            </a:solidFill>
            <a:round/>
            <a:headEnd/>
            <a:tailEnd/>
          </a:ln>
        </p:spPr>
        <p:txBody>
          <a:bodyPr/>
          <a:lstStyle/>
          <a:p>
            <a:endParaRPr lang="en-US"/>
          </a:p>
        </p:txBody>
      </p:sp>
      <p:sp>
        <p:nvSpPr>
          <p:cNvPr id="58384" name="Line 86"/>
          <p:cNvSpPr>
            <a:spLocks noChangeShapeType="1"/>
          </p:cNvSpPr>
          <p:nvPr/>
        </p:nvSpPr>
        <p:spPr bwMode="auto">
          <a:xfrm flipH="1">
            <a:off x="2819400" y="2514600"/>
            <a:ext cx="152400" cy="304800"/>
          </a:xfrm>
          <a:prstGeom prst="line">
            <a:avLst/>
          </a:prstGeom>
          <a:noFill/>
          <a:ln w="12700">
            <a:solidFill>
              <a:srgbClr val="FFCC66"/>
            </a:solidFill>
            <a:round/>
            <a:headEnd/>
            <a:tailEnd/>
          </a:ln>
        </p:spPr>
        <p:txBody>
          <a:bodyPr/>
          <a:lstStyle/>
          <a:p>
            <a:endParaRPr lang="en-US"/>
          </a:p>
        </p:txBody>
      </p:sp>
      <p:sp>
        <p:nvSpPr>
          <p:cNvPr id="58385" name="Line 87"/>
          <p:cNvSpPr>
            <a:spLocks noChangeShapeType="1"/>
          </p:cNvSpPr>
          <p:nvPr/>
        </p:nvSpPr>
        <p:spPr bwMode="auto">
          <a:xfrm flipH="1">
            <a:off x="2895600" y="2514600"/>
            <a:ext cx="0" cy="304800"/>
          </a:xfrm>
          <a:prstGeom prst="line">
            <a:avLst/>
          </a:prstGeom>
          <a:noFill/>
          <a:ln w="12700">
            <a:solidFill>
              <a:srgbClr val="FFCC66"/>
            </a:solidFill>
            <a:round/>
            <a:headEnd/>
            <a:tailEnd/>
          </a:ln>
        </p:spPr>
        <p:txBody>
          <a:bodyPr/>
          <a:lstStyle/>
          <a:p>
            <a:endParaRPr lang="en-US"/>
          </a:p>
        </p:txBody>
      </p:sp>
      <p:sp>
        <p:nvSpPr>
          <p:cNvPr id="58386" name="Text Box 88"/>
          <p:cNvSpPr txBox="1">
            <a:spLocks noChangeArrowheads="1"/>
          </p:cNvSpPr>
          <p:nvPr/>
        </p:nvSpPr>
        <p:spPr bwMode="auto">
          <a:xfrm>
            <a:off x="1143000" y="2209800"/>
            <a:ext cx="336550" cy="457200"/>
          </a:xfrm>
          <a:prstGeom prst="rect">
            <a:avLst/>
          </a:prstGeom>
          <a:noFill/>
          <a:ln w="9525">
            <a:noFill/>
            <a:miter lim="800000"/>
            <a:headEnd/>
            <a:tailEnd/>
          </a:ln>
        </p:spPr>
        <p:txBody>
          <a:bodyPr wrap="none">
            <a:spAutoFit/>
          </a:bodyPr>
          <a:lstStyle/>
          <a:p>
            <a:r>
              <a:rPr lang="en-US" sz="2400">
                <a:solidFill>
                  <a:srgbClr val="FFCC66"/>
                </a:solidFill>
                <a:latin typeface="Times New Roman" pitchFamily="18" charset="0"/>
              </a:rPr>
              <a:t>p</a:t>
            </a:r>
          </a:p>
        </p:txBody>
      </p:sp>
      <p:sp>
        <p:nvSpPr>
          <p:cNvPr id="58387" name="Text Box 89"/>
          <p:cNvSpPr txBox="1">
            <a:spLocks noChangeArrowheads="1"/>
          </p:cNvSpPr>
          <p:nvPr/>
        </p:nvSpPr>
        <p:spPr bwMode="auto">
          <a:xfrm>
            <a:off x="2178050" y="2209800"/>
            <a:ext cx="336550" cy="457200"/>
          </a:xfrm>
          <a:prstGeom prst="rect">
            <a:avLst/>
          </a:prstGeom>
          <a:noFill/>
          <a:ln w="9525">
            <a:noFill/>
            <a:miter lim="800000"/>
            <a:headEnd/>
            <a:tailEnd/>
          </a:ln>
        </p:spPr>
        <p:txBody>
          <a:bodyPr wrap="none">
            <a:spAutoFit/>
          </a:bodyPr>
          <a:lstStyle/>
          <a:p>
            <a:r>
              <a:rPr lang="en-US" sz="2400">
                <a:solidFill>
                  <a:srgbClr val="FFCC66"/>
                </a:solidFill>
                <a:latin typeface="Times New Roman" pitchFamily="18" charset="0"/>
              </a:rPr>
              <a:t>p</a:t>
            </a:r>
          </a:p>
        </p:txBody>
      </p:sp>
      <p:sp>
        <p:nvSpPr>
          <p:cNvPr id="58388" name="Rectangle 90" descr="Wide upward diagonal"/>
          <p:cNvSpPr>
            <a:spLocks noChangeArrowheads="1"/>
          </p:cNvSpPr>
          <p:nvPr/>
        </p:nvSpPr>
        <p:spPr bwMode="auto">
          <a:xfrm>
            <a:off x="3657600" y="2286000"/>
            <a:ext cx="1143000" cy="1600200"/>
          </a:xfrm>
          <a:prstGeom prst="rect">
            <a:avLst/>
          </a:prstGeom>
          <a:pattFill prst="wdUpDiag">
            <a:fgClr>
              <a:schemeClr val="bg1"/>
            </a:fgClr>
            <a:bgClr>
              <a:srgbClr val="006600"/>
            </a:bgClr>
          </a:pattFill>
          <a:ln w="3175">
            <a:solidFill>
              <a:srgbClr val="006600"/>
            </a:solidFill>
            <a:miter lim="800000"/>
            <a:headEnd/>
            <a:tailEnd/>
          </a:ln>
        </p:spPr>
        <p:txBody>
          <a:bodyPr wrap="none" anchor="ctr"/>
          <a:lstStyle/>
          <a:p>
            <a:endParaRPr lang="en-US"/>
          </a:p>
        </p:txBody>
      </p:sp>
      <p:sp>
        <p:nvSpPr>
          <p:cNvPr id="58389" name="Line 91"/>
          <p:cNvSpPr>
            <a:spLocks noChangeShapeType="1"/>
          </p:cNvSpPr>
          <p:nvPr/>
        </p:nvSpPr>
        <p:spPr bwMode="auto">
          <a:xfrm>
            <a:off x="3657600" y="4114800"/>
            <a:ext cx="1143000" cy="0"/>
          </a:xfrm>
          <a:prstGeom prst="line">
            <a:avLst/>
          </a:prstGeom>
          <a:noFill/>
          <a:ln w="12700">
            <a:solidFill>
              <a:srgbClr val="FFCC66"/>
            </a:solidFill>
            <a:round/>
            <a:headEnd/>
            <a:tailEnd/>
          </a:ln>
        </p:spPr>
        <p:txBody>
          <a:bodyPr/>
          <a:lstStyle/>
          <a:p>
            <a:endParaRPr lang="en-US"/>
          </a:p>
        </p:txBody>
      </p:sp>
      <p:sp>
        <p:nvSpPr>
          <p:cNvPr id="58390" name="Line 92"/>
          <p:cNvSpPr>
            <a:spLocks noChangeShapeType="1"/>
          </p:cNvSpPr>
          <p:nvPr/>
        </p:nvSpPr>
        <p:spPr bwMode="auto">
          <a:xfrm flipH="1">
            <a:off x="3581400" y="3962400"/>
            <a:ext cx="152400" cy="304800"/>
          </a:xfrm>
          <a:prstGeom prst="line">
            <a:avLst/>
          </a:prstGeom>
          <a:noFill/>
          <a:ln w="12700">
            <a:solidFill>
              <a:srgbClr val="FFCC66"/>
            </a:solidFill>
            <a:round/>
            <a:headEnd/>
            <a:tailEnd/>
          </a:ln>
        </p:spPr>
        <p:txBody>
          <a:bodyPr/>
          <a:lstStyle/>
          <a:p>
            <a:endParaRPr lang="en-US"/>
          </a:p>
        </p:txBody>
      </p:sp>
      <p:sp>
        <p:nvSpPr>
          <p:cNvPr id="58391" name="Line 93"/>
          <p:cNvSpPr>
            <a:spLocks noChangeShapeType="1"/>
          </p:cNvSpPr>
          <p:nvPr/>
        </p:nvSpPr>
        <p:spPr bwMode="auto">
          <a:xfrm flipH="1">
            <a:off x="3657600" y="3962400"/>
            <a:ext cx="0" cy="304800"/>
          </a:xfrm>
          <a:prstGeom prst="line">
            <a:avLst/>
          </a:prstGeom>
          <a:noFill/>
          <a:ln w="12700">
            <a:solidFill>
              <a:srgbClr val="FFCC66"/>
            </a:solidFill>
            <a:round/>
            <a:headEnd/>
            <a:tailEnd/>
          </a:ln>
        </p:spPr>
        <p:txBody>
          <a:bodyPr/>
          <a:lstStyle/>
          <a:p>
            <a:endParaRPr lang="en-US"/>
          </a:p>
        </p:txBody>
      </p:sp>
      <p:sp>
        <p:nvSpPr>
          <p:cNvPr id="58392" name="Freeform 94"/>
          <p:cNvSpPr>
            <a:spLocks/>
          </p:cNvSpPr>
          <p:nvPr/>
        </p:nvSpPr>
        <p:spPr bwMode="auto">
          <a:xfrm>
            <a:off x="4132263" y="3962400"/>
            <a:ext cx="166687" cy="303213"/>
          </a:xfrm>
          <a:custGeom>
            <a:avLst/>
            <a:gdLst>
              <a:gd name="T0" fmla="*/ 105 w 105"/>
              <a:gd name="T1" fmla="*/ 0 h 191"/>
              <a:gd name="T2" fmla="*/ 0 w 105"/>
              <a:gd name="T3" fmla="*/ 191 h 191"/>
              <a:gd name="T4" fmla="*/ 0 60000 65536"/>
              <a:gd name="T5" fmla="*/ 0 60000 65536"/>
              <a:gd name="T6" fmla="*/ 0 w 105"/>
              <a:gd name="T7" fmla="*/ 0 h 191"/>
              <a:gd name="T8" fmla="*/ 105 w 105"/>
              <a:gd name="T9" fmla="*/ 191 h 191"/>
            </a:gdLst>
            <a:ahLst/>
            <a:cxnLst>
              <a:cxn ang="T4">
                <a:pos x="T0" y="T1"/>
              </a:cxn>
              <a:cxn ang="T5">
                <a:pos x="T2" y="T3"/>
              </a:cxn>
            </a:cxnLst>
            <a:rect l="T6" t="T7" r="T8" b="T9"/>
            <a:pathLst>
              <a:path w="105" h="191">
                <a:moveTo>
                  <a:pt x="105" y="0"/>
                </a:moveTo>
                <a:lnTo>
                  <a:pt x="0" y="191"/>
                </a:lnTo>
              </a:path>
            </a:pathLst>
          </a:custGeom>
          <a:noFill/>
          <a:ln w="12700">
            <a:solidFill>
              <a:srgbClr val="FFCC66"/>
            </a:solidFill>
            <a:round/>
            <a:headEnd/>
            <a:tailEnd/>
          </a:ln>
        </p:spPr>
        <p:txBody>
          <a:bodyPr/>
          <a:lstStyle/>
          <a:p>
            <a:endParaRPr lang="en-US"/>
          </a:p>
        </p:txBody>
      </p:sp>
      <p:sp>
        <p:nvSpPr>
          <p:cNvPr id="58393" name="Freeform 95"/>
          <p:cNvSpPr>
            <a:spLocks/>
          </p:cNvSpPr>
          <p:nvPr/>
        </p:nvSpPr>
        <p:spPr bwMode="auto">
          <a:xfrm>
            <a:off x="4213225" y="3957638"/>
            <a:ext cx="4763" cy="309562"/>
          </a:xfrm>
          <a:custGeom>
            <a:avLst/>
            <a:gdLst>
              <a:gd name="T0" fmla="*/ 0 w 3"/>
              <a:gd name="T1" fmla="*/ 0 h 195"/>
              <a:gd name="T2" fmla="*/ 3 w 3"/>
              <a:gd name="T3" fmla="*/ 195 h 195"/>
              <a:gd name="T4" fmla="*/ 0 60000 65536"/>
              <a:gd name="T5" fmla="*/ 0 60000 65536"/>
              <a:gd name="T6" fmla="*/ 0 w 3"/>
              <a:gd name="T7" fmla="*/ 0 h 195"/>
              <a:gd name="T8" fmla="*/ 3 w 3"/>
              <a:gd name="T9" fmla="*/ 195 h 195"/>
            </a:gdLst>
            <a:ahLst/>
            <a:cxnLst>
              <a:cxn ang="T4">
                <a:pos x="T0" y="T1"/>
              </a:cxn>
              <a:cxn ang="T5">
                <a:pos x="T2" y="T3"/>
              </a:cxn>
            </a:cxnLst>
            <a:rect l="T6" t="T7" r="T8" b="T9"/>
            <a:pathLst>
              <a:path w="3" h="195">
                <a:moveTo>
                  <a:pt x="0" y="0"/>
                </a:moveTo>
                <a:lnTo>
                  <a:pt x="3" y="195"/>
                </a:lnTo>
              </a:path>
            </a:pathLst>
          </a:custGeom>
          <a:noFill/>
          <a:ln w="12700">
            <a:solidFill>
              <a:srgbClr val="FFCC66"/>
            </a:solidFill>
            <a:round/>
            <a:headEnd/>
            <a:tailEnd/>
          </a:ln>
        </p:spPr>
        <p:txBody>
          <a:bodyPr/>
          <a:lstStyle/>
          <a:p>
            <a:endParaRPr lang="en-US"/>
          </a:p>
        </p:txBody>
      </p:sp>
      <p:sp>
        <p:nvSpPr>
          <p:cNvPr id="58394" name="Line 96"/>
          <p:cNvSpPr>
            <a:spLocks noChangeShapeType="1"/>
          </p:cNvSpPr>
          <p:nvPr/>
        </p:nvSpPr>
        <p:spPr bwMode="auto">
          <a:xfrm flipH="1">
            <a:off x="4724400" y="3962400"/>
            <a:ext cx="152400" cy="304800"/>
          </a:xfrm>
          <a:prstGeom prst="line">
            <a:avLst/>
          </a:prstGeom>
          <a:noFill/>
          <a:ln w="12700">
            <a:solidFill>
              <a:srgbClr val="FFCC66"/>
            </a:solidFill>
            <a:round/>
            <a:headEnd/>
            <a:tailEnd/>
          </a:ln>
        </p:spPr>
        <p:txBody>
          <a:bodyPr/>
          <a:lstStyle/>
          <a:p>
            <a:endParaRPr lang="en-US"/>
          </a:p>
        </p:txBody>
      </p:sp>
      <p:sp>
        <p:nvSpPr>
          <p:cNvPr id="58395" name="Line 97"/>
          <p:cNvSpPr>
            <a:spLocks noChangeShapeType="1"/>
          </p:cNvSpPr>
          <p:nvPr/>
        </p:nvSpPr>
        <p:spPr bwMode="auto">
          <a:xfrm flipH="1">
            <a:off x="4800600" y="3962400"/>
            <a:ext cx="0" cy="304800"/>
          </a:xfrm>
          <a:prstGeom prst="line">
            <a:avLst/>
          </a:prstGeom>
          <a:noFill/>
          <a:ln w="12700">
            <a:solidFill>
              <a:srgbClr val="FFCC66"/>
            </a:solidFill>
            <a:round/>
            <a:headEnd/>
            <a:tailEnd/>
          </a:ln>
        </p:spPr>
        <p:txBody>
          <a:bodyPr/>
          <a:lstStyle/>
          <a:p>
            <a:endParaRPr lang="en-US"/>
          </a:p>
        </p:txBody>
      </p:sp>
      <p:sp>
        <p:nvSpPr>
          <p:cNvPr id="58396" name="Text Box 98"/>
          <p:cNvSpPr txBox="1">
            <a:spLocks noChangeArrowheads="1"/>
          </p:cNvSpPr>
          <p:nvPr/>
        </p:nvSpPr>
        <p:spPr bwMode="auto">
          <a:xfrm>
            <a:off x="3702050" y="4164013"/>
            <a:ext cx="508000" cy="396875"/>
          </a:xfrm>
          <a:prstGeom prst="rect">
            <a:avLst/>
          </a:prstGeom>
          <a:noFill/>
          <a:ln w="9525">
            <a:noFill/>
            <a:miter lim="800000"/>
            <a:headEnd/>
            <a:tailEnd/>
          </a:ln>
        </p:spPr>
        <p:txBody>
          <a:bodyPr wrap="none">
            <a:spAutoFit/>
          </a:bodyPr>
          <a:lstStyle/>
          <a:p>
            <a:r>
              <a:rPr lang="en-US" sz="2000">
                <a:solidFill>
                  <a:srgbClr val="FFCC66"/>
                </a:solidFill>
                <a:latin typeface="Times New Roman" pitchFamily="18" charset="0"/>
              </a:rPr>
              <a:t>p/2</a:t>
            </a:r>
          </a:p>
        </p:txBody>
      </p:sp>
      <p:sp>
        <p:nvSpPr>
          <p:cNvPr id="58397" name="Text Box 99"/>
          <p:cNvSpPr txBox="1">
            <a:spLocks noChangeArrowheads="1"/>
          </p:cNvSpPr>
          <p:nvPr/>
        </p:nvSpPr>
        <p:spPr bwMode="auto">
          <a:xfrm>
            <a:off x="4292600" y="4175125"/>
            <a:ext cx="508000" cy="396875"/>
          </a:xfrm>
          <a:prstGeom prst="rect">
            <a:avLst/>
          </a:prstGeom>
          <a:noFill/>
          <a:ln w="9525">
            <a:noFill/>
            <a:miter lim="800000"/>
            <a:headEnd/>
            <a:tailEnd/>
          </a:ln>
        </p:spPr>
        <p:txBody>
          <a:bodyPr wrap="none">
            <a:spAutoFit/>
          </a:bodyPr>
          <a:lstStyle/>
          <a:p>
            <a:r>
              <a:rPr lang="en-US" sz="2000">
                <a:solidFill>
                  <a:srgbClr val="FFCC66"/>
                </a:solidFill>
                <a:latin typeface="Times New Roman" pitchFamily="18" charset="0"/>
              </a:rPr>
              <a:t>p/2</a:t>
            </a:r>
          </a:p>
        </p:txBody>
      </p:sp>
      <p:sp>
        <p:nvSpPr>
          <p:cNvPr id="58398" name="Line 100"/>
          <p:cNvSpPr>
            <a:spLocks noChangeShapeType="1"/>
          </p:cNvSpPr>
          <p:nvPr/>
        </p:nvSpPr>
        <p:spPr bwMode="auto">
          <a:xfrm flipV="1">
            <a:off x="3505200" y="2286000"/>
            <a:ext cx="0" cy="1600200"/>
          </a:xfrm>
          <a:prstGeom prst="line">
            <a:avLst/>
          </a:prstGeom>
          <a:noFill/>
          <a:ln w="12700">
            <a:solidFill>
              <a:srgbClr val="FFCC66"/>
            </a:solidFill>
            <a:round/>
            <a:headEnd/>
            <a:tailEnd/>
          </a:ln>
        </p:spPr>
        <p:txBody>
          <a:bodyPr/>
          <a:lstStyle/>
          <a:p>
            <a:endParaRPr lang="en-US"/>
          </a:p>
        </p:txBody>
      </p:sp>
      <p:sp>
        <p:nvSpPr>
          <p:cNvPr id="58399" name="Line 101"/>
          <p:cNvSpPr>
            <a:spLocks noChangeShapeType="1"/>
          </p:cNvSpPr>
          <p:nvPr/>
        </p:nvSpPr>
        <p:spPr bwMode="auto">
          <a:xfrm flipH="1">
            <a:off x="3429000" y="2209800"/>
            <a:ext cx="152400" cy="152400"/>
          </a:xfrm>
          <a:prstGeom prst="line">
            <a:avLst/>
          </a:prstGeom>
          <a:noFill/>
          <a:ln w="12700">
            <a:solidFill>
              <a:srgbClr val="FFCC66"/>
            </a:solidFill>
            <a:round/>
            <a:headEnd/>
            <a:tailEnd/>
          </a:ln>
        </p:spPr>
        <p:txBody>
          <a:bodyPr/>
          <a:lstStyle/>
          <a:p>
            <a:endParaRPr lang="en-US"/>
          </a:p>
        </p:txBody>
      </p:sp>
      <p:sp>
        <p:nvSpPr>
          <p:cNvPr id="58400" name="Line 102"/>
          <p:cNvSpPr>
            <a:spLocks noChangeShapeType="1"/>
          </p:cNvSpPr>
          <p:nvPr/>
        </p:nvSpPr>
        <p:spPr bwMode="auto">
          <a:xfrm>
            <a:off x="3429000" y="2286000"/>
            <a:ext cx="152400" cy="0"/>
          </a:xfrm>
          <a:prstGeom prst="line">
            <a:avLst/>
          </a:prstGeom>
          <a:noFill/>
          <a:ln w="12700">
            <a:solidFill>
              <a:srgbClr val="FFCC66"/>
            </a:solidFill>
            <a:round/>
            <a:headEnd/>
            <a:tailEnd/>
          </a:ln>
        </p:spPr>
        <p:txBody>
          <a:bodyPr/>
          <a:lstStyle/>
          <a:p>
            <a:endParaRPr lang="en-US"/>
          </a:p>
        </p:txBody>
      </p:sp>
      <p:sp>
        <p:nvSpPr>
          <p:cNvPr id="58401" name="Line 103"/>
          <p:cNvSpPr>
            <a:spLocks noChangeShapeType="1"/>
          </p:cNvSpPr>
          <p:nvPr/>
        </p:nvSpPr>
        <p:spPr bwMode="auto">
          <a:xfrm flipH="1">
            <a:off x="3429000" y="3810000"/>
            <a:ext cx="152400" cy="152400"/>
          </a:xfrm>
          <a:prstGeom prst="line">
            <a:avLst/>
          </a:prstGeom>
          <a:noFill/>
          <a:ln w="12700">
            <a:solidFill>
              <a:srgbClr val="FFCC66"/>
            </a:solidFill>
            <a:round/>
            <a:headEnd/>
            <a:tailEnd/>
          </a:ln>
        </p:spPr>
        <p:txBody>
          <a:bodyPr/>
          <a:lstStyle/>
          <a:p>
            <a:endParaRPr lang="en-US"/>
          </a:p>
        </p:txBody>
      </p:sp>
      <p:sp>
        <p:nvSpPr>
          <p:cNvPr id="58402" name="Line 104"/>
          <p:cNvSpPr>
            <a:spLocks noChangeShapeType="1"/>
          </p:cNvSpPr>
          <p:nvPr/>
        </p:nvSpPr>
        <p:spPr bwMode="auto">
          <a:xfrm>
            <a:off x="3429000" y="3886200"/>
            <a:ext cx="152400" cy="0"/>
          </a:xfrm>
          <a:prstGeom prst="line">
            <a:avLst/>
          </a:prstGeom>
          <a:noFill/>
          <a:ln w="12700">
            <a:solidFill>
              <a:srgbClr val="FFCC66"/>
            </a:solidFill>
            <a:round/>
            <a:headEnd/>
            <a:tailEnd/>
          </a:ln>
        </p:spPr>
        <p:txBody>
          <a:bodyPr/>
          <a:lstStyle/>
          <a:p>
            <a:endParaRPr lang="en-US"/>
          </a:p>
        </p:txBody>
      </p:sp>
      <p:sp>
        <p:nvSpPr>
          <p:cNvPr id="58403" name="Line 105"/>
          <p:cNvSpPr>
            <a:spLocks noChangeShapeType="1"/>
          </p:cNvSpPr>
          <p:nvPr/>
        </p:nvSpPr>
        <p:spPr bwMode="auto">
          <a:xfrm flipH="1">
            <a:off x="3429000" y="3048000"/>
            <a:ext cx="152400" cy="152400"/>
          </a:xfrm>
          <a:prstGeom prst="line">
            <a:avLst/>
          </a:prstGeom>
          <a:noFill/>
          <a:ln w="12700">
            <a:solidFill>
              <a:srgbClr val="FFCC66"/>
            </a:solidFill>
            <a:round/>
            <a:headEnd/>
            <a:tailEnd/>
          </a:ln>
        </p:spPr>
        <p:txBody>
          <a:bodyPr/>
          <a:lstStyle/>
          <a:p>
            <a:endParaRPr lang="en-US"/>
          </a:p>
        </p:txBody>
      </p:sp>
      <p:sp>
        <p:nvSpPr>
          <p:cNvPr id="58404" name="Line 106"/>
          <p:cNvSpPr>
            <a:spLocks noChangeShapeType="1"/>
          </p:cNvSpPr>
          <p:nvPr/>
        </p:nvSpPr>
        <p:spPr bwMode="auto">
          <a:xfrm>
            <a:off x="3429000" y="3124200"/>
            <a:ext cx="152400" cy="0"/>
          </a:xfrm>
          <a:prstGeom prst="line">
            <a:avLst/>
          </a:prstGeom>
          <a:noFill/>
          <a:ln w="12700">
            <a:solidFill>
              <a:srgbClr val="FFCC66"/>
            </a:solidFill>
            <a:round/>
            <a:headEnd/>
            <a:tailEnd/>
          </a:ln>
        </p:spPr>
        <p:txBody>
          <a:bodyPr/>
          <a:lstStyle/>
          <a:p>
            <a:endParaRPr lang="en-US"/>
          </a:p>
        </p:txBody>
      </p:sp>
      <p:sp>
        <p:nvSpPr>
          <p:cNvPr id="58405" name="Text Box 107"/>
          <p:cNvSpPr txBox="1">
            <a:spLocks noChangeArrowheads="1"/>
          </p:cNvSpPr>
          <p:nvPr/>
        </p:nvSpPr>
        <p:spPr bwMode="auto">
          <a:xfrm>
            <a:off x="3048000" y="2438400"/>
            <a:ext cx="479425" cy="396875"/>
          </a:xfrm>
          <a:prstGeom prst="rect">
            <a:avLst/>
          </a:prstGeom>
          <a:noFill/>
          <a:ln w="9525">
            <a:noFill/>
            <a:miter lim="800000"/>
            <a:headEnd/>
            <a:tailEnd/>
          </a:ln>
        </p:spPr>
        <p:txBody>
          <a:bodyPr wrap="none">
            <a:spAutoFit/>
          </a:bodyPr>
          <a:lstStyle/>
          <a:p>
            <a:r>
              <a:rPr lang="en-US" sz="2000">
                <a:solidFill>
                  <a:srgbClr val="FFCC66"/>
                </a:solidFill>
                <a:latin typeface="Times New Roman" pitchFamily="18" charset="0"/>
              </a:rPr>
              <a:t>s/2</a:t>
            </a:r>
          </a:p>
        </p:txBody>
      </p:sp>
      <p:sp>
        <p:nvSpPr>
          <p:cNvPr id="58406" name="Text Box 108"/>
          <p:cNvSpPr txBox="1">
            <a:spLocks noChangeArrowheads="1"/>
          </p:cNvSpPr>
          <p:nvPr/>
        </p:nvSpPr>
        <p:spPr bwMode="auto">
          <a:xfrm>
            <a:off x="3048000" y="3352800"/>
            <a:ext cx="479425" cy="396875"/>
          </a:xfrm>
          <a:prstGeom prst="rect">
            <a:avLst/>
          </a:prstGeom>
          <a:noFill/>
          <a:ln w="9525">
            <a:noFill/>
            <a:miter lim="800000"/>
            <a:headEnd/>
            <a:tailEnd/>
          </a:ln>
        </p:spPr>
        <p:txBody>
          <a:bodyPr wrap="none">
            <a:spAutoFit/>
          </a:bodyPr>
          <a:lstStyle/>
          <a:p>
            <a:r>
              <a:rPr lang="en-US" sz="2000">
                <a:solidFill>
                  <a:srgbClr val="FFCC66"/>
                </a:solidFill>
                <a:latin typeface="Times New Roman" pitchFamily="18" charset="0"/>
              </a:rPr>
              <a:t>s/2</a:t>
            </a:r>
          </a:p>
        </p:txBody>
      </p:sp>
      <p:sp>
        <p:nvSpPr>
          <p:cNvPr id="58407" name="Line 109"/>
          <p:cNvSpPr>
            <a:spLocks noChangeShapeType="1"/>
          </p:cNvSpPr>
          <p:nvPr/>
        </p:nvSpPr>
        <p:spPr bwMode="auto">
          <a:xfrm flipH="1">
            <a:off x="4876800" y="1905000"/>
            <a:ext cx="1143000" cy="609600"/>
          </a:xfrm>
          <a:prstGeom prst="line">
            <a:avLst/>
          </a:prstGeom>
          <a:noFill/>
          <a:ln w="9525">
            <a:solidFill>
              <a:srgbClr val="FFCC66"/>
            </a:solidFill>
            <a:round/>
            <a:headEnd/>
            <a:tailEnd type="triangle" w="med" len="med"/>
          </a:ln>
        </p:spPr>
        <p:txBody>
          <a:bodyPr/>
          <a:lstStyle/>
          <a:p>
            <a:endParaRPr lang="en-US"/>
          </a:p>
        </p:txBody>
      </p:sp>
      <p:sp>
        <p:nvSpPr>
          <p:cNvPr id="58408" name="Text Box 110"/>
          <p:cNvSpPr txBox="1">
            <a:spLocks noChangeArrowheads="1"/>
          </p:cNvSpPr>
          <p:nvPr/>
        </p:nvSpPr>
        <p:spPr bwMode="auto">
          <a:xfrm>
            <a:off x="5988050" y="1600200"/>
            <a:ext cx="2940050" cy="1187450"/>
          </a:xfrm>
          <a:prstGeom prst="rect">
            <a:avLst/>
          </a:prstGeom>
          <a:noFill/>
          <a:ln w="9525">
            <a:noFill/>
            <a:miter lim="800000"/>
            <a:headEnd/>
            <a:tailEnd/>
          </a:ln>
        </p:spPr>
        <p:txBody>
          <a:bodyPr wrap="none">
            <a:spAutoFit/>
          </a:bodyPr>
          <a:lstStyle/>
          <a:p>
            <a:r>
              <a:rPr lang="en-US" sz="2400">
                <a:solidFill>
                  <a:srgbClr val="FFCC66"/>
                </a:solidFill>
                <a:latin typeface="Times New Roman" pitchFamily="18" charset="0"/>
              </a:rPr>
              <a:t>Area contributing load</a:t>
            </a:r>
          </a:p>
          <a:p>
            <a:r>
              <a:rPr lang="en-US" sz="2400">
                <a:solidFill>
                  <a:srgbClr val="FFCC66"/>
                </a:solidFill>
                <a:latin typeface="Times New Roman" pitchFamily="18" charset="0"/>
              </a:rPr>
              <a:t>at one interior panel</a:t>
            </a:r>
          </a:p>
          <a:p>
            <a:r>
              <a:rPr lang="en-US" sz="2400">
                <a:solidFill>
                  <a:srgbClr val="FFCC66"/>
                </a:solidFill>
                <a:latin typeface="Times New Roman" pitchFamily="18" charset="0"/>
              </a:rPr>
              <a:t>Point = p x s  </a:t>
            </a:r>
          </a:p>
        </p:txBody>
      </p:sp>
      <p:sp>
        <p:nvSpPr>
          <p:cNvPr id="58409" name="Text Box 111"/>
          <p:cNvSpPr txBox="1">
            <a:spLocks noChangeArrowheads="1"/>
          </p:cNvSpPr>
          <p:nvPr/>
        </p:nvSpPr>
        <p:spPr bwMode="auto">
          <a:xfrm>
            <a:off x="3657600" y="228600"/>
            <a:ext cx="2746375" cy="457200"/>
          </a:xfrm>
          <a:prstGeom prst="rect">
            <a:avLst/>
          </a:prstGeom>
          <a:noFill/>
          <a:ln w="9525">
            <a:noFill/>
            <a:miter lim="800000"/>
            <a:headEnd/>
            <a:tailEnd/>
          </a:ln>
        </p:spPr>
        <p:txBody>
          <a:bodyPr wrap="none">
            <a:spAutoFit/>
          </a:bodyPr>
          <a:lstStyle/>
          <a:p>
            <a:r>
              <a:rPr lang="en-US" sz="2400" dirty="0">
                <a:solidFill>
                  <a:srgbClr val="FFCC66"/>
                </a:solidFill>
                <a:latin typeface="Times New Roman" pitchFamily="18" charset="0"/>
              </a:rPr>
              <a:t>a) Elevation of Truss</a:t>
            </a:r>
          </a:p>
        </p:txBody>
      </p:sp>
      <p:sp>
        <p:nvSpPr>
          <p:cNvPr id="58410" name="Line 113"/>
          <p:cNvSpPr>
            <a:spLocks noChangeShapeType="1"/>
          </p:cNvSpPr>
          <p:nvPr/>
        </p:nvSpPr>
        <p:spPr bwMode="auto">
          <a:xfrm flipV="1">
            <a:off x="5638800" y="3124200"/>
            <a:ext cx="0" cy="1600200"/>
          </a:xfrm>
          <a:prstGeom prst="line">
            <a:avLst/>
          </a:prstGeom>
          <a:noFill/>
          <a:ln w="12700">
            <a:solidFill>
              <a:srgbClr val="FFCC66"/>
            </a:solidFill>
            <a:round/>
            <a:headEnd/>
            <a:tailEnd/>
          </a:ln>
        </p:spPr>
        <p:txBody>
          <a:bodyPr/>
          <a:lstStyle/>
          <a:p>
            <a:endParaRPr lang="en-US"/>
          </a:p>
        </p:txBody>
      </p:sp>
      <p:sp>
        <p:nvSpPr>
          <p:cNvPr id="58411" name="Line 114"/>
          <p:cNvSpPr>
            <a:spLocks noChangeShapeType="1"/>
          </p:cNvSpPr>
          <p:nvPr/>
        </p:nvSpPr>
        <p:spPr bwMode="auto">
          <a:xfrm flipH="1">
            <a:off x="5562600" y="3048000"/>
            <a:ext cx="152400" cy="152400"/>
          </a:xfrm>
          <a:prstGeom prst="line">
            <a:avLst/>
          </a:prstGeom>
          <a:noFill/>
          <a:ln w="12700">
            <a:solidFill>
              <a:srgbClr val="FFCC66"/>
            </a:solidFill>
            <a:round/>
            <a:headEnd/>
            <a:tailEnd/>
          </a:ln>
        </p:spPr>
        <p:txBody>
          <a:bodyPr/>
          <a:lstStyle/>
          <a:p>
            <a:endParaRPr lang="en-US"/>
          </a:p>
        </p:txBody>
      </p:sp>
      <p:sp>
        <p:nvSpPr>
          <p:cNvPr id="58412" name="Line 115"/>
          <p:cNvSpPr>
            <a:spLocks noChangeShapeType="1"/>
          </p:cNvSpPr>
          <p:nvPr/>
        </p:nvSpPr>
        <p:spPr bwMode="auto">
          <a:xfrm>
            <a:off x="5562600" y="3124200"/>
            <a:ext cx="152400" cy="0"/>
          </a:xfrm>
          <a:prstGeom prst="line">
            <a:avLst/>
          </a:prstGeom>
          <a:noFill/>
          <a:ln w="12700">
            <a:solidFill>
              <a:srgbClr val="FFCC66"/>
            </a:solidFill>
            <a:round/>
            <a:headEnd/>
            <a:tailEnd/>
          </a:ln>
        </p:spPr>
        <p:txBody>
          <a:bodyPr/>
          <a:lstStyle/>
          <a:p>
            <a:endParaRPr lang="en-US"/>
          </a:p>
        </p:txBody>
      </p:sp>
      <p:sp>
        <p:nvSpPr>
          <p:cNvPr id="58413" name="Line 116"/>
          <p:cNvSpPr>
            <a:spLocks noChangeShapeType="1"/>
          </p:cNvSpPr>
          <p:nvPr/>
        </p:nvSpPr>
        <p:spPr bwMode="auto">
          <a:xfrm flipH="1">
            <a:off x="5562600" y="4648200"/>
            <a:ext cx="152400" cy="152400"/>
          </a:xfrm>
          <a:prstGeom prst="line">
            <a:avLst/>
          </a:prstGeom>
          <a:noFill/>
          <a:ln w="12700">
            <a:solidFill>
              <a:srgbClr val="FFCC66"/>
            </a:solidFill>
            <a:round/>
            <a:headEnd/>
            <a:tailEnd/>
          </a:ln>
        </p:spPr>
        <p:txBody>
          <a:bodyPr/>
          <a:lstStyle/>
          <a:p>
            <a:endParaRPr lang="en-US"/>
          </a:p>
        </p:txBody>
      </p:sp>
      <p:sp>
        <p:nvSpPr>
          <p:cNvPr id="58414" name="Line 117"/>
          <p:cNvSpPr>
            <a:spLocks noChangeShapeType="1"/>
          </p:cNvSpPr>
          <p:nvPr/>
        </p:nvSpPr>
        <p:spPr bwMode="auto">
          <a:xfrm>
            <a:off x="5562600" y="4724400"/>
            <a:ext cx="152400" cy="0"/>
          </a:xfrm>
          <a:prstGeom prst="line">
            <a:avLst/>
          </a:prstGeom>
          <a:noFill/>
          <a:ln w="12700">
            <a:solidFill>
              <a:srgbClr val="FFCC66"/>
            </a:solidFill>
            <a:round/>
            <a:headEnd/>
            <a:tailEnd/>
          </a:ln>
        </p:spPr>
        <p:txBody>
          <a:bodyPr/>
          <a:lstStyle/>
          <a:p>
            <a:endParaRPr lang="en-US"/>
          </a:p>
        </p:txBody>
      </p:sp>
      <p:sp>
        <p:nvSpPr>
          <p:cNvPr id="58415" name="Text Box 120"/>
          <p:cNvSpPr txBox="1">
            <a:spLocks noChangeArrowheads="1"/>
          </p:cNvSpPr>
          <p:nvPr/>
        </p:nvSpPr>
        <p:spPr bwMode="auto">
          <a:xfrm>
            <a:off x="5715000" y="3657600"/>
            <a:ext cx="282575" cy="396875"/>
          </a:xfrm>
          <a:prstGeom prst="rect">
            <a:avLst/>
          </a:prstGeom>
          <a:noFill/>
          <a:ln w="9525">
            <a:noFill/>
            <a:miter lim="800000"/>
            <a:headEnd/>
            <a:tailEnd/>
          </a:ln>
        </p:spPr>
        <p:txBody>
          <a:bodyPr wrap="none">
            <a:spAutoFit/>
          </a:bodyPr>
          <a:lstStyle/>
          <a:p>
            <a:r>
              <a:rPr lang="en-US" sz="2000">
                <a:solidFill>
                  <a:srgbClr val="FFCC66"/>
                </a:solidFill>
                <a:latin typeface="Times New Roman" pitchFamily="18" charset="0"/>
              </a:rPr>
              <a:t>s</a:t>
            </a:r>
          </a:p>
        </p:txBody>
      </p:sp>
      <p:sp>
        <p:nvSpPr>
          <p:cNvPr id="58416" name="Text Box 121"/>
          <p:cNvSpPr txBox="1">
            <a:spLocks noChangeArrowheads="1"/>
          </p:cNvSpPr>
          <p:nvPr/>
        </p:nvSpPr>
        <p:spPr bwMode="auto">
          <a:xfrm>
            <a:off x="6169025" y="3429000"/>
            <a:ext cx="2054225" cy="822325"/>
          </a:xfrm>
          <a:prstGeom prst="rect">
            <a:avLst/>
          </a:prstGeom>
          <a:noFill/>
          <a:ln w="9525">
            <a:noFill/>
            <a:miter lim="800000"/>
            <a:headEnd/>
            <a:tailEnd/>
          </a:ln>
        </p:spPr>
        <p:txBody>
          <a:bodyPr wrap="none">
            <a:spAutoFit/>
          </a:bodyPr>
          <a:lstStyle/>
          <a:p>
            <a:r>
              <a:rPr lang="en-US" sz="2400">
                <a:solidFill>
                  <a:srgbClr val="FFCC66"/>
                </a:solidFill>
                <a:latin typeface="Times New Roman" pitchFamily="18" charset="0"/>
              </a:rPr>
              <a:t>b) Part-Plan of </a:t>
            </a:r>
          </a:p>
          <a:p>
            <a:r>
              <a:rPr lang="en-US" sz="2400">
                <a:solidFill>
                  <a:srgbClr val="FFCC66"/>
                </a:solidFill>
                <a:latin typeface="Times New Roman" pitchFamily="18" charset="0"/>
              </a:rPr>
              <a:t>Truss Roof</a:t>
            </a:r>
          </a:p>
        </p:txBody>
      </p:sp>
      <p:sp>
        <p:nvSpPr>
          <p:cNvPr id="81" name="Line 42"/>
          <p:cNvSpPr>
            <a:spLocks noChangeShapeType="1"/>
          </p:cNvSpPr>
          <p:nvPr/>
        </p:nvSpPr>
        <p:spPr bwMode="auto">
          <a:xfrm flipV="1">
            <a:off x="381000" y="457200"/>
            <a:ext cx="2667000" cy="1066800"/>
          </a:xfrm>
          <a:prstGeom prst="line">
            <a:avLst/>
          </a:prstGeom>
          <a:noFill/>
          <a:ln w="12700">
            <a:solidFill>
              <a:schemeClr val="bg1"/>
            </a:solidFill>
            <a:round/>
            <a:headEnd/>
            <a:tailEnd/>
          </a:ln>
        </p:spPr>
        <p:txBody>
          <a:bodyPr/>
          <a:lstStyle/>
          <a:p>
            <a:endParaRPr lang="en-US" dirty="0"/>
          </a:p>
        </p:txBody>
      </p:sp>
      <p:sp>
        <p:nvSpPr>
          <p:cNvPr id="82" name="Line 42"/>
          <p:cNvSpPr>
            <a:spLocks noChangeShapeType="1"/>
          </p:cNvSpPr>
          <p:nvPr/>
        </p:nvSpPr>
        <p:spPr bwMode="auto">
          <a:xfrm flipV="1">
            <a:off x="381000" y="381000"/>
            <a:ext cx="2667000" cy="1066800"/>
          </a:xfrm>
          <a:prstGeom prst="line">
            <a:avLst/>
          </a:prstGeom>
          <a:noFill/>
          <a:ln w="12700">
            <a:solidFill>
              <a:schemeClr val="bg1"/>
            </a:solidFill>
            <a:round/>
            <a:headEnd/>
            <a:tailEnd/>
          </a:ln>
        </p:spPr>
        <p:txBody>
          <a:bodyPr/>
          <a:lstStyle/>
          <a:p>
            <a:endParaRPr lang="en-US" dirty="0"/>
          </a:p>
        </p:txBody>
      </p:sp>
      <p:sp>
        <p:nvSpPr>
          <p:cNvPr id="83" name="Line 43"/>
          <p:cNvSpPr>
            <a:spLocks noChangeShapeType="1"/>
          </p:cNvSpPr>
          <p:nvPr/>
        </p:nvSpPr>
        <p:spPr bwMode="auto">
          <a:xfrm flipH="1" flipV="1">
            <a:off x="3048000" y="457200"/>
            <a:ext cx="2514600" cy="1066800"/>
          </a:xfrm>
          <a:prstGeom prst="line">
            <a:avLst/>
          </a:prstGeom>
          <a:noFill/>
          <a:ln w="12700">
            <a:solidFill>
              <a:schemeClr val="bg1"/>
            </a:solidFill>
            <a:round/>
            <a:headEnd/>
            <a:tailEnd/>
          </a:ln>
        </p:spPr>
        <p:txBody>
          <a:bodyPr/>
          <a:lstStyle/>
          <a:p>
            <a:endParaRPr lang="en-US"/>
          </a:p>
        </p:txBody>
      </p:sp>
      <p:sp>
        <p:nvSpPr>
          <p:cNvPr id="84" name="Line 43"/>
          <p:cNvSpPr>
            <a:spLocks noChangeShapeType="1"/>
          </p:cNvSpPr>
          <p:nvPr/>
        </p:nvSpPr>
        <p:spPr bwMode="auto">
          <a:xfrm flipH="1" flipV="1">
            <a:off x="3048000" y="381000"/>
            <a:ext cx="2514600" cy="1066800"/>
          </a:xfrm>
          <a:prstGeom prst="line">
            <a:avLst/>
          </a:prstGeom>
          <a:noFill/>
          <a:ln w="12700">
            <a:solidFill>
              <a:schemeClr val="bg1"/>
            </a:solidFill>
            <a:round/>
            <a:headEnd/>
            <a:tailEnd/>
          </a:ln>
        </p:spPr>
        <p:txBody>
          <a:bodyPr/>
          <a:lstStyle/>
          <a:p>
            <a:endParaRPr lang="en-US"/>
          </a:p>
        </p:txBody>
      </p:sp>
      <p:sp>
        <p:nvSpPr>
          <p:cNvPr id="85" name="TextBox 84"/>
          <p:cNvSpPr txBox="1"/>
          <p:nvPr/>
        </p:nvSpPr>
        <p:spPr>
          <a:xfrm>
            <a:off x="458712" y="5867400"/>
            <a:ext cx="4809586" cy="830997"/>
          </a:xfrm>
          <a:prstGeom prst="rect">
            <a:avLst/>
          </a:prstGeom>
          <a:noFill/>
        </p:spPr>
        <p:txBody>
          <a:bodyPr wrap="none" rtlCol="0">
            <a:spAutoFit/>
          </a:bodyPr>
          <a:lstStyle/>
          <a:p>
            <a:r>
              <a:rPr lang="en-US" sz="2400" dirty="0" smtClean="0">
                <a:solidFill>
                  <a:schemeClr val="bg1"/>
                </a:solidFill>
                <a:latin typeface="Times New Roman" pitchFamily="18" charset="0"/>
                <a:cs typeface="Times New Roman" pitchFamily="18" charset="0"/>
              </a:rPr>
              <a:t>P= panel length in a horizontal plane</a:t>
            </a:r>
          </a:p>
          <a:p>
            <a:r>
              <a:rPr lang="en-US" sz="2400" dirty="0" smtClean="0">
                <a:solidFill>
                  <a:schemeClr val="bg1"/>
                </a:solidFill>
                <a:latin typeface="Times New Roman" pitchFamily="18" charset="0"/>
                <a:cs typeface="Times New Roman" pitchFamily="18" charset="0"/>
              </a:rPr>
              <a:t>S= center-to-center spacing of trusses</a:t>
            </a:r>
            <a:endParaRPr lang="en-US" sz="2400"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631</TotalTime>
  <Words>352</Words>
  <Application>Microsoft Office PowerPoint</Application>
  <PresentationFormat>On-screen Show (4:3)</PresentationFormat>
  <Paragraphs>172</Paragraphs>
  <Slides>42</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44" baseType="lpstr">
      <vt:lpstr>Office Theme</vt:lpstr>
      <vt:lpstr>Equation</vt:lpstr>
      <vt:lpstr>DESIGN OF TRUSS ROOF</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 OF TRUSS ROOF</dc:title>
  <dc:creator>Shahzad Saleem</dc:creator>
  <cp:lastModifiedBy>Hammad</cp:lastModifiedBy>
  <cp:revision>185</cp:revision>
  <dcterms:created xsi:type="dcterms:W3CDTF">2010-02-07T12:42:14Z</dcterms:created>
  <dcterms:modified xsi:type="dcterms:W3CDTF">2014-03-24T16:51:33Z</dcterms:modified>
</cp:coreProperties>
</file>